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49"/>
  </p:notesMasterIdLst>
  <p:sldIdLst>
    <p:sldId id="431" r:id="rId2"/>
    <p:sldId id="432" r:id="rId3"/>
    <p:sldId id="565" r:id="rId4"/>
    <p:sldId id="551" r:id="rId5"/>
    <p:sldId id="394" r:id="rId6"/>
    <p:sldId id="450" r:id="rId7"/>
    <p:sldId id="451" r:id="rId8"/>
    <p:sldId id="452" r:id="rId9"/>
    <p:sldId id="453" r:id="rId10"/>
    <p:sldId id="454" r:id="rId11"/>
    <p:sldId id="502" r:id="rId12"/>
    <p:sldId id="422" r:id="rId13"/>
    <p:sldId id="540" r:id="rId14"/>
    <p:sldId id="433" r:id="rId15"/>
    <p:sldId id="566" r:id="rId16"/>
    <p:sldId id="455" r:id="rId17"/>
    <p:sldId id="542" r:id="rId18"/>
    <p:sldId id="536" r:id="rId19"/>
    <p:sldId id="518" r:id="rId20"/>
    <p:sldId id="559" r:id="rId21"/>
    <p:sldId id="531" r:id="rId22"/>
    <p:sldId id="532" r:id="rId23"/>
    <p:sldId id="569" r:id="rId24"/>
    <p:sldId id="549" r:id="rId25"/>
    <p:sldId id="512" r:id="rId26"/>
    <p:sldId id="515" r:id="rId27"/>
    <p:sldId id="547" r:id="rId28"/>
    <p:sldId id="548" r:id="rId29"/>
    <p:sldId id="554" r:id="rId30"/>
    <p:sldId id="543" r:id="rId31"/>
    <p:sldId id="544" r:id="rId32"/>
    <p:sldId id="557" r:id="rId33"/>
    <p:sldId id="519" r:id="rId34"/>
    <p:sldId id="423" r:id="rId35"/>
    <p:sldId id="520" r:id="rId36"/>
    <p:sldId id="521" r:id="rId37"/>
    <p:sldId id="463" r:id="rId38"/>
    <p:sldId id="552" r:id="rId39"/>
    <p:sldId id="571" r:id="rId40"/>
    <p:sldId id="567" r:id="rId41"/>
    <p:sldId id="537" r:id="rId42"/>
    <p:sldId id="538" r:id="rId43"/>
    <p:sldId id="568" r:id="rId44"/>
    <p:sldId id="535" r:id="rId45"/>
    <p:sldId id="572" r:id="rId46"/>
    <p:sldId id="560" r:id="rId47"/>
    <p:sldId id="526"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FFFF"/>
    <a:srgbClr val="66CCFF"/>
    <a:srgbClr val="66FF99"/>
    <a:srgbClr val="0000CC"/>
    <a:srgbClr val="0033CC"/>
    <a:srgbClr val="FF33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43" autoAdjust="0"/>
    <p:restoredTop sz="94622" autoAdjust="0"/>
  </p:normalViewPr>
  <p:slideViewPr>
    <p:cSldViewPr snapToGrid="0">
      <p:cViewPr varScale="1">
        <p:scale>
          <a:sx n="42" d="100"/>
          <a:sy n="42" d="100"/>
        </p:scale>
        <p:origin x="822" y="42"/>
      </p:cViewPr>
      <p:guideLst>
        <p:guide orient="horz" pos="2160"/>
        <p:guide pos="3840"/>
      </p:guideLst>
    </p:cSldViewPr>
  </p:slideViewPr>
  <p:notesTextViewPr>
    <p:cViewPr>
      <p:scale>
        <a:sx n="1" d="1"/>
        <a:sy n="1" d="1"/>
      </p:scale>
      <p:origin x="0" y="0"/>
    </p:cViewPr>
  </p:notesTextViewPr>
  <p:sorterViewPr>
    <p:cViewPr>
      <p:scale>
        <a:sx n="66" d="100"/>
        <a:sy n="66"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8" Type="http://schemas.openxmlformats.org/officeDocument/2006/relationships/slide" Target="slides/slide7.xml" /><Relationship Id="rId51"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077DB-5A5A-4DB0-8F0E-6DAFDD2469D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E679AE2-CA92-480D-BA5C-7BBD63D1D8DC}">
      <dgm:prSet phldrT="[Text]"/>
      <dgm:spPr/>
      <dgm:t>
        <a:bodyPr/>
        <a:lstStyle/>
        <a:p>
          <a:r>
            <a:rPr lang="en-US" b="1" dirty="0">
              <a:solidFill>
                <a:schemeClr val="tx1"/>
              </a:solidFill>
            </a:rPr>
            <a:t>A</a:t>
          </a:r>
        </a:p>
      </dgm:t>
    </dgm:pt>
    <dgm:pt modelId="{7FDC3D2F-6EF6-4F13-BE90-FE7AB58E760E}" type="parTrans" cxnId="{5FE58992-FCC9-4188-820A-C04C356D138D}">
      <dgm:prSet/>
      <dgm:spPr/>
      <dgm:t>
        <a:bodyPr/>
        <a:lstStyle/>
        <a:p>
          <a:endParaRPr lang="en-US"/>
        </a:p>
      </dgm:t>
    </dgm:pt>
    <dgm:pt modelId="{85918BCA-DDAE-4408-8B05-B860E9EDD0DE}" type="sibTrans" cxnId="{5FE58992-FCC9-4188-820A-C04C356D138D}">
      <dgm:prSet/>
      <dgm:spPr/>
      <dgm:t>
        <a:bodyPr/>
        <a:lstStyle/>
        <a:p>
          <a:endParaRPr lang="en-US"/>
        </a:p>
      </dgm:t>
    </dgm:pt>
    <dgm:pt modelId="{6699F7EC-B9B0-4DD9-85AC-99E9B745556B}">
      <dgm:prSet phldrT="[Text]"/>
      <dgm:spPr>
        <a:solidFill>
          <a:srgbClr val="E9E8B6">
            <a:alpha val="90000"/>
          </a:srgbClr>
        </a:solidFill>
      </dgm:spPr>
      <dgm:t>
        <a:bodyPr/>
        <a:lstStyle/>
        <a:p>
          <a:r>
            <a:rPr lang="en-US" b="1" dirty="0" err="1"/>
            <a:t>Dạy</a:t>
          </a:r>
          <a:r>
            <a:rPr lang="en-US" b="1" dirty="0"/>
            <a:t> </a:t>
          </a:r>
          <a:r>
            <a:rPr lang="en-US" b="1" dirty="0" err="1"/>
            <a:t>học</a:t>
          </a:r>
          <a:r>
            <a:rPr lang="en-US" b="1" dirty="0"/>
            <a:t> </a:t>
          </a:r>
          <a:r>
            <a:rPr lang="en-US" b="1" dirty="0" err="1"/>
            <a:t>PHÂN</a:t>
          </a:r>
          <a:r>
            <a:rPr lang="en-US" b="1" dirty="0"/>
            <a:t> </a:t>
          </a:r>
          <a:r>
            <a:rPr lang="en-US" b="1" dirty="0" err="1"/>
            <a:t>HÓA</a:t>
          </a:r>
          <a:endParaRPr lang="en-US" b="1" dirty="0"/>
        </a:p>
      </dgm:t>
    </dgm:pt>
    <dgm:pt modelId="{8415E149-A0E0-47EF-B024-49E7D8789589}" type="parTrans" cxnId="{C6D31253-8A6B-46D3-AB8F-AE8E925C9546}">
      <dgm:prSet/>
      <dgm:spPr/>
      <dgm:t>
        <a:bodyPr/>
        <a:lstStyle/>
        <a:p>
          <a:endParaRPr lang="en-US"/>
        </a:p>
      </dgm:t>
    </dgm:pt>
    <dgm:pt modelId="{6DAD3764-8716-4E32-9956-3F45701CECDA}" type="sibTrans" cxnId="{C6D31253-8A6B-46D3-AB8F-AE8E925C9546}">
      <dgm:prSet/>
      <dgm:spPr/>
      <dgm:t>
        <a:bodyPr/>
        <a:lstStyle/>
        <a:p>
          <a:endParaRPr lang="en-US"/>
        </a:p>
      </dgm:t>
    </dgm:pt>
    <dgm:pt modelId="{049865BA-5882-4749-8B5E-7186E9CBC26A}">
      <dgm:prSet phldrT="[Text]"/>
      <dgm:spPr/>
      <dgm:t>
        <a:bodyPr/>
        <a:lstStyle/>
        <a:p>
          <a:r>
            <a:rPr lang="en-US" b="1" dirty="0">
              <a:solidFill>
                <a:schemeClr val="tx1"/>
              </a:solidFill>
            </a:rPr>
            <a:t>B</a:t>
          </a:r>
        </a:p>
      </dgm:t>
    </dgm:pt>
    <dgm:pt modelId="{AE57B839-25CB-4C7F-8B63-BD3C4FC23AC0}" type="parTrans" cxnId="{00197FAD-2887-408C-83EE-239C10D9CA6F}">
      <dgm:prSet/>
      <dgm:spPr/>
      <dgm:t>
        <a:bodyPr/>
        <a:lstStyle/>
        <a:p>
          <a:endParaRPr lang="en-US"/>
        </a:p>
      </dgm:t>
    </dgm:pt>
    <dgm:pt modelId="{481D0568-827E-48AD-8DFF-94E8C15F87F7}" type="sibTrans" cxnId="{00197FAD-2887-408C-83EE-239C10D9CA6F}">
      <dgm:prSet/>
      <dgm:spPr/>
      <dgm:t>
        <a:bodyPr/>
        <a:lstStyle/>
        <a:p>
          <a:endParaRPr lang="en-US"/>
        </a:p>
      </dgm:t>
    </dgm:pt>
    <dgm:pt modelId="{9573F9EE-4FE6-4E36-9466-321143F267B7}">
      <dgm:prSet phldrT="[Text]"/>
      <dgm:spPr>
        <a:solidFill>
          <a:srgbClr val="89C1E3">
            <a:alpha val="90000"/>
          </a:srgbClr>
        </a:solidFill>
      </dgm:spPr>
      <dgm:t>
        <a:bodyPr/>
        <a:lstStyle/>
        <a:p>
          <a:r>
            <a:rPr lang="en-US" b="1" dirty="0" err="1"/>
            <a:t>Dạy</a:t>
          </a:r>
          <a:r>
            <a:rPr lang="en-US" b="1" dirty="0"/>
            <a:t> </a:t>
          </a:r>
          <a:r>
            <a:rPr lang="en-US" b="1" dirty="0" err="1"/>
            <a:t>học</a:t>
          </a:r>
          <a:r>
            <a:rPr lang="en-US" b="1" dirty="0"/>
            <a:t> </a:t>
          </a:r>
          <a:r>
            <a:rPr lang="en-US" b="1" dirty="0" err="1"/>
            <a:t>TÍCH</a:t>
          </a:r>
          <a:r>
            <a:rPr lang="en-US" b="1" dirty="0"/>
            <a:t> </a:t>
          </a:r>
          <a:r>
            <a:rPr lang="en-US" b="1" dirty="0" err="1"/>
            <a:t>HỢP</a:t>
          </a:r>
          <a:endParaRPr lang="en-US" b="1" dirty="0"/>
        </a:p>
      </dgm:t>
    </dgm:pt>
    <dgm:pt modelId="{025FDE50-86B6-40A6-A24C-8A08790B2890}" type="parTrans" cxnId="{2E55D6CE-50CC-4AB7-A1E2-B25EECA2E21A}">
      <dgm:prSet/>
      <dgm:spPr/>
      <dgm:t>
        <a:bodyPr/>
        <a:lstStyle/>
        <a:p>
          <a:endParaRPr lang="en-US"/>
        </a:p>
      </dgm:t>
    </dgm:pt>
    <dgm:pt modelId="{EBEBB5A7-927F-4EFB-A9F4-50E962AD8364}" type="sibTrans" cxnId="{2E55D6CE-50CC-4AB7-A1E2-B25EECA2E21A}">
      <dgm:prSet/>
      <dgm:spPr/>
      <dgm:t>
        <a:bodyPr/>
        <a:lstStyle/>
        <a:p>
          <a:endParaRPr lang="en-US"/>
        </a:p>
      </dgm:t>
    </dgm:pt>
    <dgm:pt modelId="{75F50322-CD23-412D-B448-7E243C685B5F}">
      <dgm:prSet phldrT="[Text]"/>
      <dgm:spPr/>
      <dgm:t>
        <a:bodyPr/>
        <a:lstStyle/>
        <a:p>
          <a:r>
            <a:rPr lang="en-US" b="1" dirty="0">
              <a:solidFill>
                <a:schemeClr val="tx1"/>
              </a:solidFill>
            </a:rPr>
            <a:t>C</a:t>
          </a:r>
        </a:p>
      </dgm:t>
    </dgm:pt>
    <dgm:pt modelId="{A5352286-2912-445C-B096-83E3B6FA3E7F}" type="parTrans" cxnId="{FCCBDEC5-5EF2-487B-AC4E-6C047EC504C0}">
      <dgm:prSet/>
      <dgm:spPr/>
      <dgm:t>
        <a:bodyPr/>
        <a:lstStyle/>
        <a:p>
          <a:endParaRPr lang="en-US"/>
        </a:p>
      </dgm:t>
    </dgm:pt>
    <dgm:pt modelId="{689EB8E4-2A58-4E81-A8B0-BAE99D34216C}" type="sibTrans" cxnId="{FCCBDEC5-5EF2-487B-AC4E-6C047EC504C0}">
      <dgm:prSet/>
      <dgm:spPr/>
      <dgm:t>
        <a:bodyPr/>
        <a:lstStyle/>
        <a:p>
          <a:endParaRPr lang="en-US"/>
        </a:p>
      </dgm:t>
    </dgm:pt>
    <dgm:pt modelId="{D68D75E9-6939-43B6-8013-40CA1C02D682}">
      <dgm:prSet phldrT="[Text]"/>
      <dgm:spPr>
        <a:solidFill>
          <a:srgbClr val="F5B5F2">
            <a:alpha val="90000"/>
          </a:srgbClr>
        </a:solidFill>
      </dgm:spPr>
      <dgm:t>
        <a:bodyPr/>
        <a:lstStyle/>
        <a:p>
          <a:r>
            <a:rPr lang="en-US" b="1" dirty="0" err="1"/>
            <a:t>Dạy</a:t>
          </a:r>
          <a:r>
            <a:rPr lang="en-US" b="1" dirty="0"/>
            <a:t> </a:t>
          </a:r>
          <a:r>
            <a:rPr lang="en-US" b="1" dirty="0" err="1"/>
            <a:t>học</a:t>
          </a:r>
          <a:r>
            <a:rPr lang="en-US" b="1" dirty="0"/>
            <a:t> </a:t>
          </a:r>
          <a:r>
            <a:rPr lang="en-US" b="1" dirty="0" err="1"/>
            <a:t>thông</a:t>
          </a:r>
          <a:r>
            <a:rPr lang="en-US" b="1" dirty="0"/>
            <a:t> qua                              </a:t>
          </a:r>
          <a:r>
            <a:rPr lang="en-US" b="1" dirty="0" err="1"/>
            <a:t>HOẠT</a:t>
          </a:r>
          <a:r>
            <a:rPr lang="en-US" b="1" dirty="0"/>
            <a:t> </a:t>
          </a:r>
          <a:r>
            <a:rPr lang="en-US" b="1" dirty="0" err="1"/>
            <a:t>ĐỘNG</a:t>
          </a:r>
          <a:r>
            <a:rPr lang="en-US" b="1" dirty="0"/>
            <a:t> </a:t>
          </a:r>
        </a:p>
      </dgm:t>
    </dgm:pt>
    <dgm:pt modelId="{22077365-901D-4A28-BE43-30FB0920BE12}" type="parTrans" cxnId="{1F9E38A1-2751-48C2-82E3-F5D957B5C0EA}">
      <dgm:prSet/>
      <dgm:spPr/>
      <dgm:t>
        <a:bodyPr/>
        <a:lstStyle/>
        <a:p>
          <a:endParaRPr lang="en-US"/>
        </a:p>
      </dgm:t>
    </dgm:pt>
    <dgm:pt modelId="{0A34774B-6312-4313-AA64-13E43509BD4C}" type="sibTrans" cxnId="{1F9E38A1-2751-48C2-82E3-F5D957B5C0EA}">
      <dgm:prSet/>
      <dgm:spPr/>
      <dgm:t>
        <a:bodyPr/>
        <a:lstStyle/>
        <a:p>
          <a:endParaRPr lang="en-US"/>
        </a:p>
      </dgm:t>
    </dgm:pt>
    <dgm:pt modelId="{A493CE9D-D92C-4893-8547-06745BBA4C56}" type="pres">
      <dgm:prSet presAssocID="{46F077DB-5A5A-4DB0-8F0E-6DAFDD2469D9}" presName="linearFlow" presStyleCnt="0">
        <dgm:presLayoutVars>
          <dgm:dir/>
          <dgm:animLvl val="lvl"/>
          <dgm:resizeHandles val="exact"/>
        </dgm:presLayoutVars>
      </dgm:prSet>
      <dgm:spPr/>
    </dgm:pt>
    <dgm:pt modelId="{8E8FB40C-FD9F-49D4-8F1D-EEDB9532E698}" type="pres">
      <dgm:prSet presAssocID="{8E679AE2-CA92-480D-BA5C-7BBD63D1D8DC}" presName="composite" presStyleCnt="0"/>
      <dgm:spPr/>
    </dgm:pt>
    <dgm:pt modelId="{BE4F2035-2C54-4CFE-9EF5-ACB5D06EA9BB}" type="pres">
      <dgm:prSet presAssocID="{8E679AE2-CA92-480D-BA5C-7BBD63D1D8DC}" presName="parentText" presStyleLbl="alignNode1" presStyleIdx="0" presStyleCnt="3">
        <dgm:presLayoutVars>
          <dgm:chMax val="1"/>
          <dgm:bulletEnabled val="1"/>
        </dgm:presLayoutVars>
      </dgm:prSet>
      <dgm:spPr/>
    </dgm:pt>
    <dgm:pt modelId="{FFA70C57-1C31-4218-B842-E1DE0A9C61EC}" type="pres">
      <dgm:prSet presAssocID="{8E679AE2-CA92-480D-BA5C-7BBD63D1D8DC}" presName="descendantText" presStyleLbl="alignAcc1" presStyleIdx="0" presStyleCnt="3">
        <dgm:presLayoutVars>
          <dgm:bulletEnabled val="1"/>
        </dgm:presLayoutVars>
      </dgm:prSet>
      <dgm:spPr/>
    </dgm:pt>
    <dgm:pt modelId="{B51224C5-C641-4A43-8B8B-BA6E5299AA48}" type="pres">
      <dgm:prSet presAssocID="{85918BCA-DDAE-4408-8B05-B860E9EDD0DE}" presName="sp" presStyleCnt="0"/>
      <dgm:spPr/>
    </dgm:pt>
    <dgm:pt modelId="{4B9351A5-A12D-4511-82FD-CE99A49F3DFF}" type="pres">
      <dgm:prSet presAssocID="{049865BA-5882-4749-8B5E-7186E9CBC26A}" presName="composite" presStyleCnt="0"/>
      <dgm:spPr/>
    </dgm:pt>
    <dgm:pt modelId="{BFC10ABF-0A8F-43DE-80BF-09001739617E}" type="pres">
      <dgm:prSet presAssocID="{049865BA-5882-4749-8B5E-7186E9CBC26A}" presName="parentText" presStyleLbl="alignNode1" presStyleIdx="1" presStyleCnt="3">
        <dgm:presLayoutVars>
          <dgm:chMax val="1"/>
          <dgm:bulletEnabled val="1"/>
        </dgm:presLayoutVars>
      </dgm:prSet>
      <dgm:spPr/>
    </dgm:pt>
    <dgm:pt modelId="{CD0325E3-AFA8-4DAB-AC79-15CBE791EB8E}" type="pres">
      <dgm:prSet presAssocID="{049865BA-5882-4749-8B5E-7186E9CBC26A}" presName="descendantText" presStyleLbl="alignAcc1" presStyleIdx="1" presStyleCnt="3">
        <dgm:presLayoutVars>
          <dgm:bulletEnabled val="1"/>
        </dgm:presLayoutVars>
      </dgm:prSet>
      <dgm:spPr/>
    </dgm:pt>
    <dgm:pt modelId="{F5FD24FC-90B4-4919-8830-36D88CF685B5}" type="pres">
      <dgm:prSet presAssocID="{481D0568-827E-48AD-8DFF-94E8C15F87F7}" presName="sp" presStyleCnt="0"/>
      <dgm:spPr/>
    </dgm:pt>
    <dgm:pt modelId="{3C56CCD8-C774-4E22-9720-50786A92FD48}" type="pres">
      <dgm:prSet presAssocID="{75F50322-CD23-412D-B448-7E243C685B5F}" presName="composite" presStyleCnt="0"/>
      <dgm:spPr/>
    </dgm:pt>
    <dgm:pt modelId="{66253BA3-1892-4FD0-B280-FA760415FEF0}" type="pres">
      <dgm:prSet presAssocID="{75F50322-CD23-412D-B448-7E243C685B5F}" presName="parentText" presStyleLbl="alignNode1" presStyleIdx="2" presStyleCnt="3">
        <dgm:presLayoutVars>
          <dgm:chMax val="1"/>
          <dgm:bulletEnabled val="1"/>
        </dgm:presLayoutVars>
      </dgm:prSet>
      <dgm:spPr/>
    </dgm:pt>
    <dgm:pt modelId="{AFF6EE13-C7FD-4D19-AC38-138C8F10B232}" type="pres">
      <dgm:prSet presAssocID="{75F50322-CD23-412D-B448-7E243C685B5F}" presName="descendantText" presStyleLbl="alignAcc1" presStyleIdx="2" presStyleCnt="3">
        <dgm:presLayoutVars>
          <dgm:bulletEnabled val="1"/>
        </dgm:presLayoutVars>
      </dgm:prSet>
      <dgm:spPr/>
    </dgm:pt>
  </dgm:ptLst>
  <dgm:cxnLst>
    <dgm:cxn modelId="{222BD502-F1E9-48C7-8701-2B91BD04418C}" type="presOf" srcId="{8E679AE2-CA92-480D-BA5C-7BBD63D1D8DC}" destId="{BE4F2035-2C54-4CFE-9EF5-ACB5D06EA9BB}" srcOrd="0" destOrd="0" presId="urn:microsoft.com/office/officeart/2005/8/layout/chevron2"/>
    <dgm:cxn modelId="{C6D31253-8A6B-46D3-AB8F-AE8E925C9546}" srcId="{8E679AE2-CA92-480D-BA5C-7BBD63D1D8DC}" destId="{6699F7EC-B9B0-4DD9-85AC-99E9B745556B}" srcOrd="0" destOrd="0" parTransId="{8415E149-A0E0-47EF-B024-49E7D8789589}" sibTransId="{6DAD3764-8716-4E32-9956-3F45701CECDA}"/>
    <dgm:cxn modelId="{86C2DB75-45A8-4FE5-8050-FC6C0B5044CE}" type="presOf" srcId="{9573F9EE-4FE6-4E36-9466-321143F267B7}" destId="{CD0325E3-AFA8-4DAB-AC79-15CBE791EB8E}" srcOrd="0" destOrd="0" presId="urn:microsoft.com/office/officeart/2005/8/layout/chevron2"/>
    <dgm:cxn modelId="{4A385F59-C4E9-4679-9798-F3CBFCBADDC6}" type="presOf" srcId="{6699F7EC-B9B0-4DD9-85AC-99E9B745556B}" destId="{FFA70C57-1C31-4218-B842-E1DE0A9C61EC}" srcOrd="0" destOrd="0" presId="urn:microsoft.com/office/officeart/2005/8/layout/chevron2"/>
    <dgm:cxn modelId="{5FE58992-FCC9-4188-820A-C04C356D138D}" srcId="{46F077DB-5A5A-4DB0-8F0E-6DAFDD2469D9}" destId="{8E679AE2-CA92-480D-BA5C-7BBD63D1D8DC}" srcOrd="0" destOrd="0" parTransId="{7FDC3D2F-6EF6-4F13-BE90-FE7AB58E760E}" sibTransId="{85918BCA-DDAE-4408-8B05-B860E9EDD0DE}"/>
    <dgm:cxn modelId="{1F9E38A1-2751-48C2-82E3-F5D957B5C0EA}" srcId="{75F50322-CD23-412D-B448-7E243C685B5F}" destId="{D68D75E9-6939-43B6-8013-40CA1C02D682}" srcOrd="0" destOrd="0" parTransId="{22077365-901D-4A28-BE43-30FB0920BE12}" sibTransId="{0A34774B-6312-4313-AA64-13E43509BD4C}"/>
    <dgm:cxn modelId="{7CE88AAA-03BC-4B4F-A492-29B58FFA8FF5}" type="presOf" srcId="{75F50322-CD23-412D-B448-7E243C685B5F}" destId="{66253BA3-1892-4FD0-B280-FA760415FEF0}" srcOrd="0" destOrd="0" presId="urn:microsoft.com/office/officeart/2005/8/layout/chevron2"/>
    <dgm:cxn modelId="{00197FAD-2887-408C-83EE-239C10D9CA6F}" srcId="{46F077DB-5A5A-4DB0-8F0E-6DAFDD2469D9}" destId="{049865BA-5882-4749-8B5E-7186E9CBC26A}" srcOrd="1" destOrd="0" parTransId="{AE57B839-25CB-4C7F-8B63-BD3C4FC23AC0}" sibTransId="{481D0568-827E-48AD-8DFF-94E8C15F87F7}"/>
    <dgm:cxn modelId="{816923BB-C3F2-42AE-93B6-47F11E13BC53}" type="presOf" srcId="{D68D75E9-6939-43B6-8013-40CA1C02D682}" destId="{AFF6EE13-C7FD-4D19-AC38-138C8F10B232}" srcOrd="0" destOrd="0" presId="urn:microsoft.com/office/officeart/2005/8/layout/chevron2"/>
    <dgm:cxn modelId="{FCCBDEC5-5EF2-487B-AC4E-6C047EC504C0}" srcId="{46F077DB-5A5A-4DB0-8F0E-6DAFDD2469D9}" destId="{75F50322-CD23-412D-B448-7E243C685B5F}" srcOrd="2" destOrd="0" parTransId="{A5352286-2912-445C-B096-83E3B6FA3E7F}" sibTransId="{689EB8E4-2A58-4E81-A8B0-BAE99D34216C}"/>
    <dgm:cxn modelId="{2E55D6CE-50CC-4AB7-A1E2-B25EECA2E21A}" srcId="{049865BA-5882-4749-8B5E-7186E9CBC26A}" destId="{9573F9EE-4FE6-4E36-9466-321143F267B7}" srcOrd="0" destOrd="0" parTransId="{025FDE50-86B6-40A6-A24C-8A08790B2890}" sibTransId="{EBEBB5A7-927F-4EFB-A9F4-50E962AD8364}"/>
    <dgm:cxn modelId="{78330DD0-2B65-4DFC-8CF9-82DD284E631D}" type="presOf" srcId="{46F077DB-5A5A-4DB0-8F0E-6DAFDD2469D9}" destId="{A493CE9D-D92C-4893-8547-06745BBA4C56}" srcOrd="0" destOrd="0" presId="urn:microsoft.com/office/officeart/2005/8/layout/chevron2"/>
    <dgm:cxn modelId="{63EEEDDB-5908-4C4C-B847-9904772E31B1}" type="presOf" srcId="{049865BA-5882-4749-8B5E-7186E9CBC26A}" destId="{BFC10ABF-0A8F-43DE-80BF-09001739617E}" srcOrd="0" destOrd="0" presId="urn:microsoft.com/office/officeart/2005/8/layout/chevron2"/>
    <dgm:cxn modelId="{5CF6F19C-E9CC-4903-B67F-FD0D79DBD63D}" type="presParOf" srcId="{A493CE9D-D92C-4893-8547-06745BBA4C56}" destId="{8E8FB40C-FD9F-49D4-8F1D-EEDB9532E698}" srcOrd="0" destOrd="0" presId="urn:microsoft.com/office/officeart/2005/8/layout/chevron2"/>
    <dgm:cxn modelId="{FFE729FC-27C6-4F68-AD28-6D5695AD3CBF}" type="presParOf" srcId="{8E8FB40C-FD9F-49D4-8F1D-EEDB9532E698}" destId="{BE4F2035-2C54-4CFE-9EF5-ACB5D06EA9BB}" srcOrd="0" destOrd="0" presId="urn:microsoft.com/office/officeart/2005/8/layout/chevron2"/>
    <dgm:cxn modelId="{8A27C91B-694A-410C-85A2-E61A19018CD5}" type="presParOf" srcId="{8E8FB40C-FD9F-49D4-8F1D-EEDB9532E698}" destId="{FFA70C57-1C31-4218-B842-E1DE0A9C61EC}" srcOrd="1" destOrd="0" presId="urn:microsoft.com/office/officeart/2005/8/layout/chevron2"/>
    <dgm:cxn modelId="{C04D0065-E723-4E34-9D69-FD7334FAA63C}" type="presParOf" srcId="{A493CE9D-D92C-4893-8547-06745BBA4C56}" destId="{B51224C5-C641-4A43-8B8B-BA6E5299AA48}" srcOrd="1" destOrd="0" presId="urn:microsoft.com/office/officeart/2005/8/layout/chevron2"/>
    <dgm:cxn modelId="{D1184584-BD84-4A3C-B81C-0FB119156787}" type="presParOf" srcId="{A493CE9D-D92C-4893-8547-06745BBA4C56}" destId="{4B9351A5-A12D-4511-82FD-CE99A49F3DFF}" srcOrd="2" destOrd="0" presId="urn:microsoft.com/office/officeart/2005/8/layout/chevron2"/>
    <dgm:cxn modelId="{49FFFF15-FF09-4DD3-B253-7C54852FEA5B}" type="presParOf" srcId="{4B9351A5-A12D-4511-82FD-CE99A49F3DFF}" destId="{BFC10ABF-0A8F-43DE-80BF-09001739617E}" srcOrd="0" destOrd="0" presId="urn:microsoft.com/office/officeart/2005/8/layout/chevron2"/>
    <dgm:cxn modelId="{72F18F96-ED17-408C-8EA0-40654D059B0B}" type="presParOf" srcId="{4B9351A5-A12D-4511-82FD-CE99A49F3DFF}" destId="{CD0325E3-AFA8-4DAB-AC79-15CBE791EB8E}" srcOrd="1" destOrd="0" presId="urn:microsoft.com/office/officeart/2005/8/layout/chevron2"/>
    <dgm:cxn modelId="{62A56386-4B2D-49C6-9EED-A6EB741CECD5}" type="presParOf" srcId="{A493CE9D-D92C-4893-8547-06745BBA4C56}" destId="{F5FD24FC-90B4-4919-8830-36D88CF685B5}" srcOrd="3" destOrd="0" presId="urn:microsoft.com/office/officeart/2005/8/layout/chevron2"/>
    <dgm:cxn modelId="{DAEE4575-F79A-45FE-B9DE-80BCFCD20944}" type="presParOf" srcId="{A493CE9D-D92C-4893-8547-06745BBA4C56}" destId="{3C56CCD8-C774-4E22-9720-50786A92FD48}" srcOrd="4" destOrd="0" presId="urn:microsoft.com/office/officeart/2005/8/layout/chevron2"/>
    <dgm:cxn modelId="{F4027D6D-88A3-4318-A1D2-88BB195187A2}" type="presParOf" srcId="{3C56CCD8-C774-4E22-9720-50786A92FD48}" destId="{66253BA3-1892-4FD0-B280-FA760415FEF0}" srcOrd="0" destOrd="0" presId="urn:microsoft.com/office/officeart/2005/8/layout/chevron2"/>
    <dgm:cxn modelId="{C1BC572F-2B57-46F6-A10A-CDEEF735FDFD}" type="presParOf" srcId="{3C56CCD8-C774-4E22-9720-50786A92FD48}" destId="{AFF6EE13-C7FD-4D19-AC38-138C8F10B232}" srcOrd="1" destOrd="0" presId="urn:microsoft.com/office/officeart/2005/8/layout/chevron2"/>
  </dgm:cxnLst>
  <dgm:bg>
    <a:solidFill>
      <a:srgbClr val="FFFF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F2035-2C54-4CFE-9EF5-ACB5D06EA9BB}">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A</a:t>
          </a:r>
        </a:p>
      </dsp:txBody>
      <dsp:txXfrm rot="-5400000">
        <a:off x="1" y="520688"/>
        <a:ext cx="1039018" cy="445294"/>
      </dsp:txXfrm>
    </dsp:sp>
    <dsp:sp modelId="{FFA70C57-1C31-4218-B842-E1DE0A9C61EC}">
      <dsp:nvSpPr>
        <dsp:cNvPr id="0" name=""/>
        <dsp:cNvSpPr/>
      </dsp:nvSpPr>
      <dsp:spPr>
        <a:xfrm rot="5400000">
          <a:off x="4101107" y="-3060909"/>
          <a:ext cx="964803" cy="7088981"/>
        </a:xfrm>
        <a:prstGeom prst="round2SameRect">
          <a:avLst/>
        </a:prstGeom>
        <a:solidFill>
          <a:srgbClr val="E9E8B6">
            <a:alpha val="90000"/>
          </a:srgb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b="1" kern="1200" dirty="0" err="1"/>
            <a:t>Dạy</a:t>
          </a:r>
          <a:r>
            <a:rPr lang="en-US" sz="2900" b="1" kern="1200" dirty="0"/>
            <a:t> </a:t>
          </a:r>
          <a:r>
            <a:rPr lang="en-US" sz="2900" b="1" kern="1200" dirty="0" err="1"/>
            <a:t>học</a:t>
          </a:r>
          <a:r>
            <a:rPr lang="en-US" sz="2900" b="1" kern="1200" dirty="0"/>
            <a:t> </a:t>
          </a:r>
          <a:r>
            <a:rPr lang="en-US" sz="2900" b="1" kern="1200" dirty="0" err="1"/>
            <a:t>PHÂN</a:t>
          </a:r>
          <a:r>
            <a:rPr lang="en-US" sz="2900" b="1" kern="1200" dirty="0"/>
            <a:t> </a:t>
          </a:r>
          <a:r>
            <a:rPr lang="en-US" sz="2900" b="1" kern="1200" dirty="0" err="1"/>
            <a:t>HÓA</a:t>
          </a:r>
          <a:endParaRPr lang="en-US" sz="2900" b="1" kern="1200" dirty="0"/>
        </a:p>
      </dsp:txBody>
      <dsp:txXfrm rot="-5400000">
        <a:off x="1039018" y="48278"/>
        <a:ext cx="7041883" cy="870607"/>
      </dsp:txXfrm>
    </dsp:sp>
    <dsp:sp modelId="{BFC10ABF-0A8F-43DE-80BF-09001739617E}">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B</a:t>
          </a:r>
        </a:p>
      </dsp:txBody>
      <dsp:txXfrm rot="-5400000">
        <a:off x="1" y="1809352"/>
        <a:ext cx="1039018" cy="445294"/>
      </dsp:txXfrm>
    </dsp:sp>
    <dsp:sp modelId="{CD0325E3-AFA8-4DAB-AC79-15CBE791EB8E}">
      <dsp:nvSpPr>
        <dsp:cNvPr id="0" name=""/>
        <dsp:cNvSpPr/>
      </dsp:nvSpPr>
      <dsp:spPr>
        <a:xfrm rot="5400000">
          <a:off x="4101107" y="-1772245"/>
          <a:ext cx="964803" cy="7088981"/>
        </a:xfrm>
        <a:prstGeom prst="round2SameRect">
          <a:avLst/>
        </a:prstGeom>
        <a:solidFill>
          <a:srgbClr val="89C1E3">
            <a:alpha val="90000"/>
          </a:srgb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b="1" kern="1200" dirty="0" err="1"/>
            <a:t>Dạy</a:t>
          </a:r>
          <a:r>
            <a:rPr lang="en-US" sz="2900" b="1" kern="1200" dirty="0"/>
            <a:t> </a:t>
          </a:r>
          <a:r>
            <a:rPr lang="en-US" sz="2900" b="1" kern="1200" dirty="0" err="1"/>
            <a:t>học</a:t>
          </a:r>
          <a:r>
            <a:rPr lang="en-US" sz="2900" b="1" kern="1200" dirty="0"/>
            <a:t> </a:t>
          </a:r>
          <a:r>
            <a:rPr lang="en-US" sz="2900" b="1" kern="1200" dirty="0" err="1"/>
            <a:t>TÍCH</a:t>
          </a:r>
          <a:r>
            <a:rPr lang="en-US" sz="2900" b="1" kern="1200" dirty="0"/>
            <a:t> </a:t>
          </a:r>
          <a:r>
            <a:rPr lang="en-US" sz="2900" b="1" kern="1200" dirty="0" err="1"/>
            <a:t>HỢP</a:t>
          </a:r>
          <a:endParaRPr lang="en-US" sz="2900" b="1" kern="1200" dirty="0"/>
        </a:p>
      </dsp:txBody>
      <dsp:txXfrm rot="-5400000">
        <a:off x="1039018" y="1336942"/>
        <a:ext cx="7041883" cy="870607"/>
      </dsp:txXfrm>
    </dsp:sp>
    <dsp:sp modelId="{66253BA3-1892-4FD0-B280-FA760415FEF0}">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C</a:t>
          </a:r>
        </a:p>
      </dsp:txBody>
      <dsp:txXfrm rot="-5400000">
        <a:off x="1" y="3098016"/>
        <a:ext cx="1039018" cy="445294"/>
      </dsp:txXfrm>
    </dsp:sp>
    <dsp:sp modelId="{AFF6EE13-C7FD-4D19-AC38-138C8F10B232}">
      <dsp:nvSpPr>
        <dsp:cNvPr id="0" name=""/>
        <dsp:cNvSpPr/>
      </dsp:nvSpPr>
      <dsp:spPr>
        <a:xfrm rot="5400000">
          <a:off x="4101107" y="-483581"/>
          <a:ext cx="964803" cy="7088981"/>
        </a:xfrm>
        <a:prstGeom prst="round2SameRect">
          <a:avLst/>
        </a:prstGeom>
        <a:solidFill>
          <a:srgbClr val="F5B5F2">
            <a:alpha val="90000"/>
          </a:srgb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b="1" kern="1200" dirty="0" err="1"/>
            <a:t>Dạy</a:t>
          </a:r>
          <a:r>
            <a:rPr lang="en-US" sz="2900" b="1" kern="1200" dirty="0"/>
            <a:t> </a:t>
          </a:r>
          <a:r>
            <a:rPr lang="en-US" sz="2900" b="1" kern="1200" dirty="0" err="1"/>
            <a:t>học</a:t>
          </a:r>
          <a:r>
            <a:rPr lang="en-US" sz="2900" b="1" kern="1200" dirty="0"/>
            <a:t> </a:t>
          </a:r>
          <a:r>
            <a:rPr lang="en-US" sz="2900" b="1" kern="1200" dirty="0" err="1"/>
            <a:t>thông</a:t>
          </a:r>
          <a:r>
            <a:rPr lang="en-US" sz="2900" b="1" kern="1200" dirty="0"/>
            <a:t> qua                              </a:t>
          </a:r>
          <a:r>
            <a:rPr lang="en-US" sz="2900" b="1" kern="1200" dirty="0" err="1"/>
            <a:t>HOẠT</a:t>
          </a:r>
          <a:r>
            <a:rPr lang="en-US" sz="2900" b="1" kern="1200" dirty="0"/>
            <a:t> </a:t>
          </a:r>
          <a:r>
            <a:rPr lang="en-US" sz="2900" b="1" kern="1200" dirty="0" err="1"/>
            <a:t>ĐỘNG</a:t>
          </a:r>
          <a:r>
            <a:rPr lang="en-US" sz="2900" b="1" kern="1200" dirty="0"/>
            <a:t> </a:t>
          </a:r>
        </a:p>
      </dsp:txBody>
      <dsp:txXfrm rot="-5400000">
        <a:off x="1039018" y="2625606"/>
        <a:ext cx="7041883" cy="8706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1.wmf" /><Relationship Id="rId1" Type="http://schemas.openxmlformats.org/officeDocument/2006/relationships/image" Target="../media/image30.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1675159-71A3-4941-88AB-725C038C96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ltLang="en-US"/>
          </a:p>
        </p:txBody>
      </p:sp>
      <p:sp>
        <p:nvSpPr>
          <p:cNvPr id="135171" name="Rectangle 3">
            <a:extLst>
              <a:ext uri="{FF2B5EF4-FFF2-40B4-BE49-F238E27FC236}">
                <a16:creationId xmlns:a16="http://schemas.microsoft.com/office/drawing/2014/main" id="{8A81B6D6-6084-4205-88CC-EB018012FFC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50DF8BFE-7E32-477E-B090-340DC280054C}" type="datetimeFigureOut">
              <a:rPr lang="en-US" altLang="en-US"/>
              <a:pPr>
                <a:defRPr/>
              </a:pPr>
              <a:t>4/9/2020</a:t>
            </a:fld>
            <a:endParaRPr lang="en-US" altLang="en-US"/>
          </a:p>
        </p:txBody>
      </p:sp>
      <p:sp>
        <p:nvSpPr>
          <p:cNvPr id="7172" name="Rectangle 4">
            <a:extLst>
              <a:ext uri="{FF2B5EF4-FFF2-40B4-BE49-F238E27FC236}">
                <a16:creationId xmlns:a16="http://schemas.microsoft.com/office/drawing/2014/main" id="{1E11537D-CF88-4A3D-804A-3C744D97780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5173" name="Rectangle 5">
            <a:extLst>
              <a:ext uri="{FF2B5EF4-FFF2-40B4-BE49-F238E27FC236}">
                <a16:creationId xmlns:a16="http://schemas.microsoft.com/office/drawing/2014/main" id="{F6BBB079-9069-4B19-811B-9BB817392C9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35174" name="Rectangle 6">
            <a:extLst>
              <a:ext uri="{FF2B5EF4-FFF2-40B4-BE49-F238E27FC236}">
                <a16:creationId xmlns:a16="http://schemas.microsoft.com/office/drawing/2014/main" id="{7A1C5590-5BDC-47FF-B724-4BD98D86D60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ltLang="en-US"/>
          </a:p>
        </p:txBody>
      </p:sp>
      <p:sp>
        <p:nvSpPr>
          <p:cNvPr id="135175" name="Rectangle 7">
            <a:extLst>
              <a:ext uri="{FF2B5EF4-FFF2-40B4-BE49-F238E27FC236}">
                <a16:creationId xmlns:a16="http://schemas.microsoft.com/office/drawing/2014/main" id="{30462CFB-F255-44AC-A642-A8A11FFD01B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3F8EA49-C05D-47D9-A185-614178F24D0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63B3AD6-082B-4784-B9DB-0C2D89C3F972}"/>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A8DE22D5-C626-48EC-86FA-937807D05BE2}"/>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038BE9A5-E821-49F2-BB02-0615F09DD483}"/>
              </a:ext>
            </a:extLst>
          </p:cNvPr>
          <p:cNvGrpSpPr>
            <a:grpSpLocks/>
          </p:cNvGrpSpPr>
          <p:nvPr/>
        </p:nvGrpSpPr>
        <p:grpSpPr bwMode="auto">
          <a:xfrm>
            <a:off x="0" y="-7938"/>
            <a:ext cx="12192000" cy="6865938"/>
            <a:chOff x="0" y="-8467"/>
            <a:chExt cx="12192000" cy="6866467"/>
          </a:xfrm>
        </p:grpSpPr>
        <p:cxnSp>
          <p:nvCxnSpPr>
            <p:cNvPr id="5" name="Straight Connector 4">
              <a:extLst>
                <a:ext uri="{FF2B5EF4-FFF2-40B4-BE49-F238E27FC236}">
                  <a16:creationId xmlns:a16="http://schemas.microsoft.com/office/drawing/2014/main" id="{D6D18821-808D-41B2-BFE3-2CA21C21C786}"/>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AE92669-D169-4571-8360-DB06383BEE70}"/>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866E5A6D-F71E-495C-9296-2F482DBCE7D6}"/>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5B751159-31A2-4663-BEE6-245B9FDF06DF}"/>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a:extLst>
                <a:ext uri="{FF2B5EF4-FFF2-40B4-BE49-F238E27FC236}">
                  <a16:creationId xmlns:a16="http://schemas.microsoft.com/office/drawing/2014/main" id="{F0BF46F1-D3E0-434C-9AE0-163603A5679F}"/>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EB18C299-2DED-4710-95E3-E167754D8BDE}"/>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4A6B9D86-4B22-48EF-8B15-BDE9E447AFC8}"/>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5C455413-1C62-429F-A564-D0C82DA29182}"/>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1D234E13-D2B9-45CB-B5DE-04C64ADA64FA}"/>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2A6E96FF-534D-46D0-9FD9-23549311385F}"/>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199F858E-0B3B-4E2C-8F21-9E56ACE727AD}"/>
              </a:ext>
            </a:extLst>
          </p:cNvPr>
          <p:cNvSpPr>
            <a:spLocks noGrp="1"/>
          </p:cNvSpPr>
          <p:nvPr>
            <p:ph type="dt" sz="half" idx="10"/>
          </p:nvPr>
        </p:nvSpPr>
        <p:spPr/>
        <p:txBody>
          <a:bodyPr/>
          <a:lstStyle>
            <a:lvl1pPr>
              <a:defRPr/>
            </a:lvl1pPr>
          </a:lstStyle>
          <a:p>
            <a:pPr>
              <a:defRPr/>
            </a:pPr>
            <a:fld id="{BC2991C6-F8C9-4283-BAB1-B6FC55E36541}" type="datetime1">
              <a:rPr lang="en-US"/>
              <a:pPr>
                <a:defRPr/>
              </a:pPr>
              <a:t>4/9/2020</a:t>
            </a:fld>
            <a:endParaRPr lang="en-US"/>
          </a:p>
        </p:txBody>
      </p:sp>
      <p:sp>
        <p:nvSpPr>
          <p:cNvPr id="16" name="Footer Placeholder 4">
            <a:extLst>
              <a:ext uri="{FF2B5EF4-FFF2-40B4-BE49-F238E27FC236}">
                <a16:creationId xmlns:a16="http://schemas.microsoft.com/office/drawing/2014/main" id="{D97EF71A-0404-4754-AD24-C0166F4063D6}"/>
              </a:ext>
            </a:extLst>
          </p:cNvPr>
          <p:cNvSpPr>
            <a:spLocks noGrp="1"/>
          </p:cNvSpPr>
          <p:nvPr>
            <p:ph type="ftr" sz="quarter" idx="11"/>
          </p:nvPr>
        </p:nvSpPr>
        <p:spPr/>
        <p:txBody>
          <a:bodyPr/>
          <a:lstStyle>
            <a:lvl1pPr>
              <a:defRPr smtClean="0"/>
            </a:lvl1pPr>
          </a:lstStyle>
          <a:p>
            <a:pPr>
              <a:defRPr/>
            </a:pPr>
            <a:endParaRPr lang="en-US" altLang="en-US"/>
          </a:p>
        </p:txBody>
      </p:sp>
      <p:sp>
        <p:nvSpPr>
          <p:cNvPr id="17" name="Slide Number Placeholder 5">
            <a:extLst>
              <a:ext uri="{FF2B5EF4-FFF2-40B4-BE49-F238E27FC236}">
                <a16:creationId xmlns:a16="http://schemas.microsoft.com/office/drawing/2014/main" id="{C5457F1C-21F4-4B38-90A9-E91208489441}"/>
              </a:ext>
            </a:extLst>
          </p:cNvPr>
          <p:cNvSpPr>
            <a:spLocks noGrp="1"/>
          </p:cNvSpPr>
          <p:nvPr>
            <p:ph type="sldNum" sz="quarter" idx="12"/>
          </p:nvPr>
        </p:nvSpPr>
        <p:spPr/>
        <p:txBody>
          <a:bodyPr/>
          <a:lstStyle>
            <a:lvl1pPr>
              <a:defRPr/>
            </a:lvl1pPr>
          </a:lstStyle>
          <a:p>
            <a:fld id="{38E69962-A51F-48DB-AAA2-64D700CF5BB9}" type="slidenum">
              <a:rPr lang="en-US" altLang="en-US"/>
              <a:pPr/>
              <a:t>‹#›</a:t>
            </a:fld>
            <a:endParaRPr lang="en-US" altLang="en-US"/>
          </a:p>
        </p:txBody>
      </p:sp>
    </p:spTree>
    <p:extLst>
      <p:ext uri="{BB962C8B-B14F-4D97-AF65-F5344CB8AC3E}">
        <p14:creationId xmlns:p14="http://schemas.microsoft.com/office/powerpoint/2010/main" val="38937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B645F0-081D-4A1B-AAC7-99945C7E7D64}"/>
              </a:ext>
            </a:extLst>
          </p:cNvPr>
          <p:cNvSpPr>
            <a:spLocks noGrp="1"/>
          </p:cNvSpPr>
          <p:nvPr>
            <p:ph type="dt" sz="half" idx="10"/>
          </p:nvPr>
        </p:nvSpPr>
        <p:spPr/>
        <p:txBody>
          <a:bodyPr/>
          <a:lstStyle>
            <a:lvl1pPr>
              <a:defRPr/>
            </a:lvl1pPr>
          </a:lstStyle>
          <a:p>
            <a:pPr>
              <a:defRPr/>
            </a:pPr>
            <a:fld id="{BBF26AC7-43E5-4E58-A8B6-DC32B3EC5836}" type="datetime1">
              <a:rPr lang="en-US"/>
              <a:pPr>
                <a:defRPr/>
              </a:pPr>
              <a:t>4/9/2020</a:t>
            </a:fld>
            <a:endParaRPr lang="en-US"/>
          </a:p>
        </p:txBody>
      </p:sp>
      <p:sp>
        <p:nvSpPr>
          <p:cNvPr id="5" name="Footer Placeholder 4">
            <a:extLst>
              <a:ext uri="{FF2B5EF4-FFF2-40B4-BE49-F238E27FC236}">
                <a16:creationId xmlns:a16="http://schemas.microsoft.com/office/drawing/2014/main" id="{77593CF4-E7EA-46EF-84B1-ACBE5164FD1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0A1E85A-BBF0-4FA0-BAD0-695EABE8CD4F}"/>
              </a:ext>
            </a:extLst>
          </p:cNvPr>
          <p:cNvSpPr>
            <a:spLocks noGrp="1"/>
          </p:cNvSpPr>
          <p:nvPr>
            <p:ph type="sldNum" sz="quarter" idx="12"/>
          </p:nvPr>
        </p:nvSpPr>
        <p:spPr/>
        <p:txBody>
          <a:bodyPr/>
          <a:lstStyle>
            <a:lvl1pPr>
              <a:defRPr/>
            </a:lvl1pPr>
          </a:lstStyle>
          <a:p>
            <a:fld id="{74E978A3-4A37-4C84-A8B4-8C8B82AE17D1}" type="slidenum">
              <a:rPr lang="en-US" altLang="en-US"/>
              <a:pPr/>
              <a:t>‹#›</a:t>
            </a:fld>
            <a:endParaRPr lang="en-US" altLang="en-US"/>
          </a:p>
        </p:txBody>
      </p:sp>
    </p:spTree>
    <p:extLst>
      <p:ext uri="{BB962C8B-B14F-4D97-AF65-F5344CB8AC3E}">
        <p14:creationId xmlns:p14="http://schemas.microsoft.com/office/powerpoint/2010/main" val="99327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2AB864-7207-43CF-9819-AB85F3E902A2}"/>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eaLnBrk="1" hangingPunct="1">
              <a:defRPr/>
            </a:pPr>
            <a:r>
              <a:rPr lang="en-US" sz="8000">
                <a:solidFill>
                  <a:srgbClr val="C9D3BE"/>
                </a:solidFill>
                <a:latin typeface="Arial" charset="0"/>
                <a:cs typeface="Arial" charset="0"/>
              </a:rPr>
              <a:t>“</a:t>
            </a:r>
          </a:p>
        </p:txBody>
      </p:sp>
      <p:sp>
        <p:nvSpPr>
          <p:cNvPr id="6" name="TextBox 5">
            <a:extLst>
              <a:ext uri="{FF2B5EF4-FFF2-40B4-BE49-F238E27FC236}">
                <a16:creationId xmlns:a16="http://schemas.microsoft.com/office/drawing/2014/main" id="{05CCB9C5-6598-4D40-B3E9-DD8385671A00}"/>
              </a:ext>
            </a:extLst>
          </p:cNvPr>
          <p:cNvSpPr txBox="1">
            <a:spLocks noChangeArrowheads="1"/>
          </p:cNvSpPr>
          <p:nvPr/>
        </p:nvSpPr>
        <p:spPr bwMode="auto">
          <a:xfrm>
            <a:off x="8894763"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eaLnBrk="1" hangingPunct="1">
              <a:defRPr/>
            </a:pPr>
            <a:r>
              <a:rPr lang="en-US" sz="8000">
                <a:solidFill>
                  <a:srgbClr val="C9D3BE"/>
                </a:solidFill>
                <a:latin typeface="Arial" charset="0"/>
                <a:cs typeface="Arial" charset="0"/>
              </a:rPr>
              <a:t>”</a:t>
            </a:r>
            <a:endParaRPr lang="en-US">
              <a:solidFill>
                <a:srgbClr val="C9D3BE"/>
              </a:solidFill>
              <a:latin typeface="Arial" charset="0"/>
              <a:cs typeface="Arial"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1C295DA4-51D0-48CA-AACC-252E123AC015}"/>
              </a:ext>
            </a:extLst>
          </p:cNvPr>
          <p:cNvSpPr>
            <a:spLocks noGrp="1"/>
          </p:cNvSpPr>
          <p:nvPr>
            <p:ph type="dt" sz="half" idx="14"/>
          </p:nvPr>
        </p:nvSpPr>
        <p:spPr/>
        <p:txBody>
          <a:bodyPr/>
          <a:lstStyle>
            <a:lvl1pPr>
              <a:defRPr/>
            </a:lvl1pPr>
          </a:lstStyle>
          <a:p>
            <a:pPr>
              <a:defRPr/>
            </a:pPr>
            <a:fld id="{F5510F26-B3A6-410C-A5B0-6559B6B1A7DD}" type="datetime1">
              <a:rPr lang="en-US"/>
              <a:pPr>
                <a:defRPr/>
              </a:pPr>
              <a:t>4/9/2020</a:t>
            </a:fld>
            <a:endParaRPr lang="en-US"/>
          </a:p>
        </p:txBody>
      </p:sp>
      <p:sp>
        <p:nvSpPr>
          <p:cNvPr id="8" name="Footer Placeholder 4">
            <a:extLst>
              <a:ext uri="{FF2B5EF4-FFF2-40B4-BE49-F238E27FC236}">
                <a16:creationId xmlns:a16="http://schemas.microsoft.com/office/drawing/2014/main" id="{381B0E38-DC6D-4151-A6AA-74CB0C6D5CA6}"/>
              </a:ext>
            </a:extLst>
          </p:cNvPr>
          <p:cNvSpPr>
            <a:spLocks noGrp="1"/>
          </p:cNvSpPr>
          <p:nvPr>
            <p:ph type="ftr" sz="quarter" idx="15"/>
          </p:nvPr>
        </p:nvSpPr>
        <p:spPr/>
        <p:txBody>
          <a:bodyPr/>
          <a:lstStyle>
            <a:lvl1pPr>
              <a:defRPr smtClean="0"/>
            </a:lvl1pPr>
          </a:lstStyle>
          <a:p>
            <a:pPr>
              <a:defRPr/>
            </a:pPr>
            <a:endParaRPr lang="en-US" altLang="en-US"/>
          </a:p>
        </p:txBody>
      </p:sp>
      <p:sp>
        <p:nvSpPr>
          <p:cNvPr id="9" name="Slide Number Placeholder 5">
            <a:extLst>
              <a:ext uri="{FF2B5EF4-FFF2-40B4-BE49-F238E27FC236}">
                <a16:creationId xmlns:a16="http://schemas.microsoft.com/office/drawing/2014/main" id="{3ED45662-53F5-41A0-86D7-28418B70692C}"/>
              </a:ext>
            </a:extLst>
          </p:cNvPr>
          <p:cNvSpPr>
            <a:spLocks noGrp="1"/>
          </p:cNvSpPr>
          <p:nvPr>
            <p:ph type="sldNum" sz="quarter" idx="16"/>
          </p:nvPr>
        </p:nvSpPr>
        <p:spPr/>
        <p:txBody>
          <a:bodyPr/>
          <a:lstStyle>
            <a:lvl1pPr>
              <a:defRPr/>
            </a:lvl1pPr>
          </a:lstStyle>
          <a:p>
            <a:fld id="{D55053CA-2310-41E5-A985-2BCBF63DF95F}" type="slidenum">
              <a:rPr lang="en-US" altLang="en-US"/>
              <a:pPr/>
              <a:t>‹#›</a:t>
            </a:fld>
            <a:endParaRPr lang="en-US" altLang="en-US"/>
          </a:p>
        </p:txBody>
      </p:sp>
    </p:spTree>
    <p:extLst>
      <p:ext uri="{BB962C8B-B14F-4D97-AF65-F5344CB8AC3E}">
        <p14:creationId xmlns:p14="http://schemas.microsoft.com/office/powerpoint/2010/main" val="4072893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92F6C9-E70E-40EA-9478-C1C36FB244B3}"/>
              </a:ext>
            </a:extLst>
          </p:cNvPr>
          <p:cNvSpPr>
            <a:spLocks noGrp="1"/>
          </p:cNvSpPr>
          <p:nvPr>
            <p:ph type="dt" sz="half" idx="10"/>
          </p:nvPr>
        </p:nvSpPr>
        <p:spPr/>
        <p:txBody>
          <a:bodyPr/>
          <a:lstStyle>
            <a:lvl1pPr>
              <a:defRPr/>
            </a:lvl1pPr>
          </a:lstStyle>
          <a:p>
            <a:pPr>
              <a:defRPr/>
            </a:pPr>
            <a:fld id="{6B4BF5F1-6DE3-4411-A2B1-8298E9FF3A64}" type="datetime1">
              <a:rPr lang="en-US"/>
              <a:pPr>
                <a:defRPr/>
              </a:pPr>
              <a:t>4/9/2020</a:t>
            </a:fld>
            <a:endParaRPr lang="en-US"/>
          </a:p>
        </p:txBody>
      </p:sp>
      <p:sp>
        <p:nvSpPr>
          <p:cNvPr id="5" name="Footer Placeholder 4">
            <a:extLst>
              <a:ext uri="{FF2B5EF4-FFF2-40B4-BE49-F238E27FC236}">
                <a16:creationId xmlns:a16="http://schemas.microsoft.com/office/drawing/2014/main" id="{ED71A575-EF04-4416-86F2-E4131E4F10C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9DEC437-0F2B-4DBD-A6E5-7B72741BD09B}"/>
              </a:ext>
            </a:extLst>
          </p:cNvPr>
          <p:cNvSpPr>
            <a:spLocks noGrp="1"/>
          </p:cNvSpPr>
          <p:nvPr>
            <p:ph type="sldNum" sz="quarter" idx="12"/>
          </p:nvPr>
        </p:nvSpPr>
        <p:spPr/>
        <p:txBody>
          <a:bodyPr/>
          <a:lstStyle>
            <a:lvl1pPr>
              <a:defRPr/>
            </a:lvl1pPr>
          </a:lstStyle>
          <a:p>
            <a:fld id="{CCE9EC51-0F7E-4A31-85F0-5DFE89DD40DB}" type="slidenum">
              <a:rPr lang="en-US" altLang="en-US"/>
              <a:pPr/>
              <a:t>‹#›</a:t>
            </a:fld>
            <a:endParaRPr lang="en-US" altLang="en-US"/>
          </a:p>
        </p:txBody>
      </p:sp>
    </p:spTree>
    <p:extLst>
      <p:ext uri="{BB962C8B-B14F-4D97-AF65-F5344CB8AC3E}">
        <p14:creationId xmlns:p14="http://schemas.microsoft.com/office/powerpoint/2010/main" val="1099636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7D66EF-D36A-4A4A-9B74-462C3D780BD4}"/>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eaLnBrk="1" hangingPunct="1">
              <a:defRPr/>
            </a:pPr>
            <a:r>
              <a:rPr lang="en-US" sz="8000">
                <a:solidFill>
                  <a:srgbClr val="C9D3BE"/>
                </a:solidFill>
                <a:latin typeface="Arial" charset="0"/>
                <a:cs typeface="Arial" charset="0"/>
              </a:rPr>
              <a:t>“</a:t>
            </a:r>
          </a:p>
        </p:txBody>
      </p:sp>
      <p:sp>
        <p:nvSpPr>
          <p:cNvPr id="6" name="TextBox 5">
            <a:extLst>
              <a:ext uri="{FF2B5EF4-FFF2-40B4-BE49-F238E27FC236}">
                <a16:creationId xmlns:a16="http://schemas.microsoft.com/office/drawing/2014/main" id="{253B0315-D36C-4B2C-ABF8-684F799145CA}"/>
              </a:ext>
            </a:extLst>
          </p:cNvPr>
          <p:cNvSpPr txBox="1">
            <a:spLocks noChangeArrowheads="1"/>
          </p:cNvSpPr>
          <p:nvPr/>
        </p:nvSpPr>
        <p:spPr bwMode="auto">
          <a:xfrm>
            <a:off x="8894763"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eaLnBrk="1" hangingPunct="1">
              <a:defRPr/>
            </a:pPr>
            <a:r>
              <a:rPr lang="en-US" sz="8000">
                <a:solidFill>
                  <a:srgbClr val="C9D3BE"/>
                </a:solidFill>
                <a:latin typeface="Arial" charset="0"/>
                <a:cs typeface="Arial"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C83B090A-8F07-44CF-9F8F-EE24BA979B8A}"/>
              </a:ext>
            </a:extLst>
          </p:cNvPr>
          <p:cNvSpPr>
            <a:spLocks noGrp="1"/>
          </p:cNvSpPr>
          <p:nvPr>
            <p:ph type="dt" sz="half" idx="14"/>
          </p:nvPr>
        </p:nvSpPr>
        <p:spPr/>
        <p:txBody>
          <a:bodyPr/>
          <a:lstStyle>
            <a:lvl1pPr>
              <a:defRPr/>
            </a:lvl1pPr>
          </a:lstStyle>
          <a:p>
            <a:pPr>
              <a:defRPr/>
            </a:pPr>
            <a:fld id="{29F1620E-F696-42F0-AA1D-083A13A6264D}" type="datetime1">
              <a:rPr lang="en-US"/>
              <a:pPr>
                <a:defRPr/>
              </a:pPr>
              <a:t>4/9/2020</a:t>
            </a:fld>
            <a:endParaRPr lang="en-US"/>
          </a:p>
        </p:txBody>
      </p:sp>
      <p:sp>
        <p:nvSpPr>
          <p:cNvPr id="8" name="Footer Placeholder 4">
            <a:extLst>
              <a:ext uri="{FF2B5EF4-FFF2-40B4-BE49-F238E27FC236}">
                <a16:creationId xmlns:a16="http://schemas.microsoft.com/office/drawing/2014/main" id="{997D5769-7224-4048-ACA9-910ADE4B1AB4}"/>
              </a:ext>
            </a:extLst>
          </p:cNvPr>
          <p:cNvSpPr>
            <a:spLocks noGrp="1"/>
          </p:cNvSpPr>
          <p:nvPr>
            <p:ph type="ftr" sz="quarter" idx="15"/>
          </p:nvPr>
        </p:nvSpPr>
        <p:spPr/>
        <p:txBody>
          <a:bodyPr/>
          <a:lstStyle>
            <a:lvl1pPr>
              <a:defRPr smtClean="0"/>
            </a:lvl1pPr>
          </a:lstStyle>
          <a:p>
            <a:pPr>
              <a:defRPr/>
            </a:pPr>
            <a:endParaRPr lang="en-US" altLang="en-US"/>
          </a:p>
        </p:txBody>
      </p:sp>
      <p:sp>
        <p:nvSpPr>
          <p:cNvPr id="9" name="Slide Number Placeholder 5">
            <a:extLst>
              <a:ext uri="{FF2B5EF4-FFF2-40B4-BE49-F238E27FC236}">
                <a16:creationId xmlns:a16="http://schemas.microsoft.com/office/drawing/2014/main" id="{A9BDDB8D-6B16-4A76-8495-32A22ABE27AA}"/>
              </a:ext>
            </a:extLst>
          </p:cNvPr>
          <p:cNvSpPr>
            <a:spLocks noGrp="1"/>
          </p:cNvSpPr>
          <p:nvPr>
            <p:ph type="sldNum" sz="quarter" idx="16"/>
          </p:nvPr>
        </p:nvSpPr>
        <p:spPr/>
        <p:txBody>
          <a:bodyPr/>
          <a:lstStyle>
            <a:lvl1pPr>
              <a:defRPr/>
            </a:lvl1pPr>
          </a:lstStyle>
          <a:p>
            <a:fld id="{5D61DD2D-424A-4AAA-A104-9C995C147624}" type="slidenum">
              <a:rPr lang="en-US" altLang="en-US"/>
              <a:pPr/>
              <a:t>‹#›</a:t>
            </a:fld>
            <a:endParaRPr lang="en-US" altLang="en-US"/>
          </a:p>
        </p:txBody>
      </p:sp>
    </p:spTree>
    <p:extLst>
      <p:ext uri="{BB962C8B-B14F-4D97-AF65-F5344CB8AC3E}">
        <p14:creationId xmlns:p14="http://schemas.microsoft.com/office/powerpoint/2010/main" val="1756835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D76D96D8-9946-4082-8152-6F7A65B45C92}"/>
              </a:ext>
            </a:extLst>
          </p:cNvPr>
          <p:cNvSpPr>
            <a:spLocks noGrp="1"/>
          </p:cNvSpPr>
          <p:nvPr>
            <p:ph type="dt" sz="half" idx="14"/>
          </p:nvPr>
        </p:nvSpPr>
        <p:spPr/>
        <p:txBody>
          <a:bodyPr/>
          <a:lstStyle>
            <a:lvl1pPr>
              <a:defRPr/>
            </a:lvl1pPr>
          </a:lstStyle>
          <a:p>
            <a:pPr>
              <a:defRPr/>
            </a:pPr>
            <a:fld id="{57016E12-41B7-4381-9AA0-CFEC1C868E1F}" type="datetime1">
              <a:rPr lang="en-US"/>
              <a:pPr>
                <a:defRPr/>
              </a:pPr>
              <a:t>4/9/2020</a:t>
            </a:fld>
            <a:endParaRPr lang="en-US"/>
          </a:p>
        </p:txBody>
      </p:sp>
      <p:sp>
        <p:nvSpPr>
          <p:cNvPr id="6" name="Footer Placeholder 4">
            <a:extLst>
              <a:ext uri="{FF2B5EF4-FFF2-40B4-BE49-F238E27FC236}">
                <a16:creationId xmlns:a16="http://schemas.microsoft.com/office/drawing/2014/main" id="{B26E735C-597E-4BF4-9896-4EDF0BF54802}"/>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EFF235D-243C-48F0-B119-B0BAAC817C5F}"/>
              </a:ext>
            </a:extLst>
          </p:cNvPr>
          <p:cNvSpPr>
            <a:spLocks noGrp="1"/>
          </p:cNvSpPr>
          <p:nvPr>
            <p:ph type="sldNum" sz="quarter" idx="16"/>
          </p:nvPr>
        </p:nvSpPr>
        <p:spPr/>
        <p:txBody>
          <a:bodyPr/>
          <a:lstStyle>
            <a:lvl1pPr>
              <a:defRPr/>
            </a:lvl1pPr>
          </a:lstStyle>
          <a:p>
            <a:fld id="{16FCB285-2589-4DDF-B982-2066CDBD73AD}" type="slidenum">
              <a:rPr lang="en-US" altLang="en-US"/>
              <a:pPr/>
              <a:t>‹#›</a:t>
            </a:fld>
            <a:endParaRPr lang="en-US" altLang="en-US"/>
          </a:p>
        </p:txBody>
      </p:sp>
    </p:spTree>
    <p:extLst>
      <p:ext uri="{BB962C8B-B14F-4D97-AF65-F5344CB8AC3E}">
        <p14:creationId xmlns:p14="http://schemas.microsoft.com/office/powerpoint/2010/main" val="3167160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E381D56-412F-4C2F-9078-ADD35E644218}"/>
              </a:ext>
            </a:extLst>
          </p:cNvPr>
          <p:cNvSpPr>
            <a:spLocks noGrp="1"/>
          </p:cNvSpPr>
          <p:nvPr>
            <p:ph type="dt" sz="half" idx="10"/>
          </p:nvPr>
        </p:nvSpPr>
        <p:spPr/>
        <p:txBody>
          <a:bodyPr/>
          <a:lstStyle>
            <a:lvl1pPr>
              <a:defRPr/>
            </a:lvl1pPr>
          </a:lstStyle>
          <a:p>
            <a:pPr>
              <a:defRPr/>
            </a:pPr>
            <a:fld id="{E1C79258-BA06-448A-9F5C-70E1630309F4}" type="datetime1">
              <a:rPr lang="en-US"/>
              <a:pPr>
                <a:defRPr/>
              </a:pPr>
              <a:t>4/9/2020</a:t>
            </a:fld>
            <a:endParaRPr lang="en-US"/>
          </a:p>
        </p:txBody>
      </p:sp>
      <p:sp>
        <p:nvSpPr>
          <p:cNvPr id="5" name="Footer Placeholder 4">
            <a:extLst>
              <a:ext uri="{FF2B5EF4-FFF2-40B4-BE49-F238E27FC236}">
                <a16:creationId xmlns:a16="http://schemas.microsoft.com/office/drawing/2014/main" id="{C59532B4-C56D-4DAA-930D-1131B900111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946DD87-6270-49DC-A475-74DA37D44071}"/>
              </a:ext>
            </a:extLst>
          </p:cNvPr>
          <p:cNvSpPr>
            <a:spLocks noGrp="1"/>
          </p:cNvSpPr>
          <p:nvPr>
            <p:ph type="sldNum" sz="quarter" idx="12"/>
          </p:nvPr>
        </p:nvSpPr>
        <p:spPr/>
        <p:txBody>
          <a:bodyPr/>
          <a:lstStyle>
            <a:lvl1pPr>
              <a:defRPr/>
            </a:lvl1pPr>
          </a:lstStyle>
          <a:p>
            <a:fld id="{0F63432E-4A12-4CA3-80EC-E371EA034B57}" type="slidenum">
              <a:rPr lang="en-US" altLang="en-US"/>
              <a:pPr/>
              <a:t>‹#›</a:t>
            </a:fld>
            <a:endParaRPr lang="en-US" altLang="en-US"/>
          </a:p>
        </p:txBody>
      </p:sp>
    </p:spTree>
    <p:extLst>
      <p:ext uri="{BB962C8B-B14F-4D97-AF65-F5344CB8AC3E}">
        <p14:creationId xmlns:p14="http://schemas.microsoft.com/office/powerpoint/2010/main" val="1735035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23F290F-7510-4772-BC87-CC9BA756C409}"/>
              </a:ext>
            </a:extLst>
          </p:cNvPr>
          <p:cNvSpPr>
            <a:spLocks noGrp="1"/>
          </p:cNvSpPr>
          <p:nvPr>
            <p:ph type="dt" sz="half" idx="10"/>
          </p:nvPr>
        </p:nvSpPr>
        <p:spPr/>
        <p:txBody>
          <a:bodyPr/>
          <a:lstStyle>
            <a:lvl1pPr>
              <a:defRPr/>
            </a:lvl1pPr>
          </a:lstStyle>
          <a:p>
            <a:pPr>
              <a:defRPr/>
            </a:pPr>
            <a:fld id="{9662EF5F-2D38-4BA3-B8C9-B16D2045509A}" type="datetime1">
              <a:rPr lang="en-US"/>
              <a:pPr>
                <a:defRPr/>
              </a:pPr>
              <a:t>4/9/2020</a:t>
            </a:fld>
            <a:endParaRPr lang="en-US"/>
          </a:p>
        </p:txBody>
      </p:sp>
      <p:sp>
        <p:nvSpPr>
          <p:cNvPr id="5" name="Footer Placeholder 4">
            <a:extLst>
              <a:ext uri="{FF2B5EF4-FFF2-40B4-BE49-F238E27FC236}">
                <a16:creationId xmlns:a16="http://schemas.microsoft.com/office/drawing/2014/main" id="{D68A17F6-A0F3-44F5-B944-C01880DAB18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8157918-51FE-4246-80FB-8548961A343C}"/>
              </a:ext>
            </a:extLst>
          </p:cNvPr>
          <p:cNvSpPr>
            <a:spLocks noGrp="1"/>
          </p:cNvSpPr>
          <p:nvPr>
            <p:ph type="sldNum" sz="quarter" idx="12"/>
          </p:nvPr>
        </p:nvSpPr>
        <p:spPr/>
        <p:txBody>
          <a:bodyPr/>
          <a:lstStyle>
            <a:lvl1pPr>
              <a:defRPr/>
            </a:lvl1pPr>
          </a:lstStyle>
          <a:p>
            <a:fld id="{4795D42F-925B-4442-83BB-2927435A2481}" type="slidenum">
              <a:rPr lang="en-US" altLang="en-US"/>
              <a:pPr/>
              <a:t>‹#›</a:t>
            </a:fld>
            <a:endParaRPr lang="en-US" altLang="en-US"/>
          </a:p>
        </p:txBody>
      </p:sp>
    </p:spTree>
    <p:extLst>
      <p:ext uri="{BB962C8B-B14F-4D97-AF65-F5344CB8AC3E}">
        <p14:creationId xmlns:p14="http://schemas.microsoft.com/office/powerpoint/2010/main" val="3536345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863" y="609600"/>
            <a:ext cx="8597900" cy="5432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3F5F50FB-8792-498C-A436-9E87B1AFFFAC}"/>
              </a:ext>
            </a:extLst>
          </p:cNvPr>
          <p:cNvSpPr>
            <a:spLocks noGrp="1"/>
          </p:cNvSpPr>
          <p:nvPr>
            <p:ph type="dt" sz="half" idx="10"/>
          </p:nvPr>
        </p:nvSpPr>
        <p:spPr/>
        <p:txBody>
          <a:bodyPr/>
          <a:lstStyle>
            <a:lvl1pPr>
              <a:defRPr/>
            </a:lvl1pPr>
          </a:lstStyle>
          <a:p>
            <a:pPr>
              <a:defRPr/>
            </a:pPr>
            <a:fld id="{91233227-B718-4F03-9347-9AB4FFB2BC31}" type="datetime1">
              <a:rPr lang="en-US"/>
              <a:pPr>
                <a:defRPr/>
              </a:pPr>
              <a:t>4/9/2020</a:t>
            </a:fld>
            <a:endParaRPr lang="en-US"/>
          </a:p>
        </p:txBody>
      </p:sp>
      <p:sp>
        <p:nvSpPr>
          <p:cNvPr id="4" name="Footer Placeholder 4">
            <a:extLst>
              <a:ext uri="{FF2B5EF4-FFF2-40B4-BE49-F238E27FC236}">
                <a16:creationId xmlns:a16="http://schemas.microsoft.com/office/drawing/2014/main" id="{0AE4D823-EDD2-492E-B620-E89A7B521850}"/>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1F50E46-C7D9-448C-BA23-A4BE56F3AD40}"/>
              </a:ext>
            </a:extLst>
          </p:cNvPr>
          <p:cNvSpPr>
            <a:spLocks noGrp="1"/>
          </p:cNvSpPr>
          <p:nvPr>
            <p:ph type="sldNum" sz="quarter" idx="12"/>
          </p:nvPr>
        </p:nvSpPr>
        <p:spPr/>
        <p:txBody>
          <a:bodyPr/>
          <a:lstStyle>
            <a:lvl1pPr>
              <a:defRPr/>
            </a:lvl1pPr>
          </a:lstStyle>
          <a:p>
            <a:fld id="{3ACC058B-E412-4C58-8554-246DE1040676}" type="slidenum">
              <a:rPr lang="en-US" altLang="en-US"/>
              <a:pPr/>
              <a:t>‹#›</a:t>
            </a:fld>
            <a:endParaRPr lang="en-US" altLang="en-US"/>
          </a:p>
        </p:txBody>
      </p:sp>
    </p:spTree>
    <p:extLst>
      <p:ext uri="{BB962C8B-B14F-4D97-AF65-F5344CB8AC3E}">
        <p14:creationId xmlns:p14="http://schemas.microsoft.com/office/powerpoint/2010/main" val="299901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C4288F2-B213-402D-BF83-C39961DB64D9}"/>
              </a:ext>
            </a:extLst>
          </p:cNvPr>
          <p:cNvSpPr>
            <a:spLocks noGrp="1"/>
          </p:cNvSpPr>
          <p:nvPr>
            <p:ph type="dt" sz="half" idx="10"/>
          </p:nvPr>
        </p:nvSpPr>
        <p:spPr/>
        <p:txBody>
          <a:bodyPr/>
          <a:lstStyle>
            <a:lvl1pPr>
              <a:defRPr/>
            </a:lvl1pPr>
          </a:lstStyle>
          <a:p>
            <a:pPr>
              <a:defRPr/>
            </a:pPr>
            <a:fld id="{F9AC175D-D596-46B9-9295-5FB72E29A04E}" type="datetime1">
              <a:rPr lang="en-US"/>
              <a:pPr>
                <a:defRPr/>
              </a:pPr>
              <a:t>4/9/2020</a:t>
            </a:fld>
            <a:endParaRPr lang="en-US"/>
          </a:p>
        </p:txBody>
      </p:sp>
      <p:sp>
        <p:nvSpPr>
          <p:cNvPr id="5" name="Footer Placeholder 4">
            <a:extLst>
              <a:ext uri="{FF2B5EF4-FFF2-40B4-BE49-F238E27FC236}">
                <a16:creationId xmlns:a16="http://schemas.microsoft.com/office/drawing/2014/main" id="{58638C3E-8E14-4C60-B459-D54C7E87056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C1C9F35-3092-4B86-A154-9D7B6C1CE4FE}"/>
              </a:ext>
            </a:extLst>
          </p:cNvPr>
          <p:cNvSpPr>
            <a:spLocks noGrp="1"/>
          </p:cNvSpPr>
          <p:nvPr>
            <p:ph type="sldNum" sz="quarter" idx="12"/>
          </p:nvPr>
        </p:nvSpPr>
        <p:spPr/>
        <p:txBody>
          <a:bodyPr/>
          <a:lstStyle>
            <a:lvl1pPr>
              <a:defRPr/>
            </a:lvl1pPr>
          </a:lstStyle>
          <a:p>
            <a:fld id="{D548770C-1C97-4A5A-92A1-E0D0D121FFFB}" type="slidenum">
              <a:rPr lang="en-US" altLang="en-US"/>
              <a:pPr/>
              <a:t>‹#›</a:t>
            </a:fld>
            <a:endParaRPr lang="en-US" altLang="en-US"/>
          </a:p>
        </p:txBody>
      </p:sp>
    </p:spTree>
    <p:extLst>
      <p:ext uri="{BB962C8B-B14F-4D97-AF65-F5344CB8AC3E}">
        <p14:creationId xmlns:p14="http://schemas.microsoft.com/office/powerpoint/2010/main" val="409561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BE18FA-23C2-4272-8000-1386D936F5AA}"/>
              </a:ext>
            </a:extLst>
          </p:cNvPr>
          <p:cNvSpPr>
            <a:spLocks noGrp="1"/>
          </p:cNvSpPr>
          <p:nvPr>
            <p:ph type="dt" sz="half" idx="10"/>
          </p:nvPr>
        </p:nvSpPr>
        <p:spPr/>
        <p:txBody>
          <a:bodyPr/>
          <a:lstStyle>
            <a:lvl1pPr>
              <a:defRPr/>
            </a:lvl1pPr>
          </a:lstStyle>
          <a:p>
            <a:pPr>
              <a:defRPr/>
            </a:pPr>
            <a:fld id="{DEC2E250-512E-4514-AFE7-0C0FA59BF6C5}" type="datetime1">
              <a:rPr lang="en-US"/>
              <a:pPr>
                <a:defRPr/>
              </a:pPr>
              <a:t>4/9/2020</a:t>
            </a:fld>
            <a:endParaRPr lang="en-US"/>
          </a:p>
        </p:txBody>
      </p:sp>
      <p:sp>
        <p:nvSpPr>
          <p:cNvPr id="5" name="Footer Placeholder 4">
            <a:extLst>
              <a:ext uri="{FF2B5EF4-FFF2-40B4-BE49-F238E27FC236}">
                <a16:creationId xmlns:a16="http://schemas.microsoft.com/office/drawing/2014/main" id="{14FA82F8-F3BA-4BD7-B72D-A45B140EFED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628F700-E280-47ED-882C-BB3206937B2E}"/>
              </a:ext>
            </a:extLst>
          </p:cNvPr>
          <p:cNvSpPr>
            <a:spLocks noGrp="1"/>
          </p:cNvSpPr>
          <p:nvPr>
            <p:ph type="sldNum" sz="quarter" idx="12"/>
          </p:nvPr>
        </p:nvSpPr>
        <p:spPr/>
        <p:txBody>
          <a:bodyPr/>
          <a:lstStyle>
            <a:lvl1pPr>
              <a:defRPr/>
            </a:lvl1pPr>
          </a:lstStyle>
          <a:p>
            <a:fld id="{C69152E2-D0A3-424C-AE50-105FECD459CA}" type="slidenum">
              <a:rPr lang="en-US" altLang="en-US"/>
              <a:pPr/>
              <a:t>‹#›</a:t>
            </a:fld>
            <a:endParaRPr lang="en-US" altLang="en-US"/>
          </a:p>
        </p:txBody>
      </p:sp>
    </p:spTree>
    <p:extLst>
      <p:ext uri="{BB962C8B-B14F-4D97-AF65-F5344CB8AC3E}">
        <p14:creationId xmlns:p14="http://schemas.microsoft.com/office/powerpoint/2010/main" val="83881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8BEEAC4-C9EB-46F5-88D2-FD342BC6AB33}"/>
              </a:ext>
            </a:extLst>
          </p:cNvPr>
          <p:cNvSpPr>
            <a:spLocks noGrp="1"/>
          </p:cNvSpPr>
          <p:nvPr>
            <p:ph type="dt" sz="half" idx="10"/>
          </p:nvPr>
        </p:nvSpPr>
        <p:spPr/>
        <p:txBody>
          <a:bodyPr/>
          <a:lstStyle>
            <a:lvl1pPr>
              <a:defRPr/>
            </a:lvl1pPr>
          </a:lstStyle>
          <a:p>
            <a:pPr>
              <a:defRPr/>
            </a:pPr>
            <a:fld id="{D6D158DC-4DA3-4C9B-A548-29DE01F69D9E}" type="datetime1">
              <a:rPr lang="en-US"/>
              <a:pPr>
                <a:defRPr/>
              </a:pPr>
              <a:t>4/9/2020</a:t>
            </a:fld>
            <a:endParaRPr lang="en-US"/>
          </a:p>
        </p:txBody>
      </p:sp>
      <p:sp>
        <p:nvSpPr>
          <p:cNvPr id="6" name="Footer Placeholder 4">
            <a:extLst>
              <a:ext uri="{FF2B5EF4-FFF2-40B4-BE49-F238E27FC236}">
                <a16:creationId xmlns:a16="http://schemas.microsoft.com/office/drawing/2014/main" id="{32ADAD31-9B18-48C5-B3A9-F4132399AB9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8191914-9FB5-442F-B175-8B9FD0BE1422}"/>
              </a:ext>
            </a:extLst>
          </p:cNvPr>
          <p:cNvSpPr>
            <a:spLocks noGrp="1"/>
          </p:cNvSpPr>
          <p:nvPr>
            <p:ph type="sldNum" sz="quarter" idx="12"/>
          </p:nvPr>
        </p:nvSpPr>
        <p:spPr/>
        <p:txBody>
          <a:bodyPr/>
          <a:lstStyle>
            <a:lvl1pPr>
              <a:defRPr/>
            </a:lvl1pPr>
          </a:lstStyle>
          <a:p>
            <a:fld id="{A992FECD-1C26-4978-AAB5-0A9D739C9884}" type="slidenum">
              <a:rPr lang="en-US" altLang="en-US"/>
              <a:pPr/>
              <a:t>‹#›</a:t>
            </a:fld>
            <a:endParaRPr lang="en-US" altLang="en-US"/>
          </a:p>
        </p:txBody>
      </p:sp>
    </p:spTree>
    <p:extLst>
      <p:ext uri="{BB962C8B-B14F-4D97-AF65-F5344CB8AC3E}">
        <p14:creationId xmlns:p14="http://schemas.microsoft.com/office/powerpoint/2010/main" val="293829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1022033-3652-42B8-96F3-CF15F5946565}"/>
              </a:ext>
            </a:extLst>
          </p:cNvPr>
          <p:cNvSpPr>
            <a:spLocks noGrp="1"/>
          </p:cNvSpPr>
          <p:nvPr>
            <p:ph type="dt" sz="half" idx="10"/>
          </p:nvPr>
        </p:nvSpPr>
        <p:spPr/>
        <p:txBody>
          <a:bodyPr/>
          <a:lstStyle>
            <a:lvl1pPr>
              <a:defRPr/>
            </a:lvl1pPr>
          </a:lstStyle>
          <a:p>
            <a:pPr>
              <a:defRPr/>
            </a:pPr>
            <a:fld id="{662E69A9-048F-4B57-A15F-687CBDA9E851}" type="datetime1">
              <a:rPr lang="en-US"/>
              <a:pPr>
                <a:defRPr/>
              </a:pPr>
              <a:t>4/9/2020</a:t>
            </a:fld>
            <a:endParaRPr lang="en-US"/>
          </a:p>
        </p:txBody>
      </p:sp>
      <p:sp>
        <p:nvSpPr>
          <p:cNvPr id="8" name="Footer Placeholder 4">
            <a:extLst>
              <a:ext uri="{FF2B5EF4-FFF2-40B4-BE49-F238E27FC236}">
                <a16:creationId xmlns:a16="http://schemas.microsoft.com/office/drawing/2014/main" id="{38C123DC-4113-4D05-978A-A4B0371420ED}"/>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A922AC22-4DB0-4F2D-9464-A1D48238885D}"/>
              </a:ext>
            </a:extLst>
          </p:cNvPr>
          <p:cNvSpPr>
            <a:spLocks noGrp="1"/>
          </p:cNvSpPr>
          <p:nvPr>
            <p:ph type="sldNum" sz="quarter" idx="12"/>
          </p:nvPr>
        </p:nvSpPr>
        <p:spPr/>
        <p:txBody>
          <a:bodyPr/>
          <a:lstStyle>
            <a:lvl1pPr>
              <a:defRPr/>
            </a:lvl1pPr>
          </a:lstStyle>
          <a:p>
            <a:fld id="{1B2FDBA6-0F00-4C85-9FC0-4E54D4765CCD}" type="slidenum">
              <a:rPr lang="en-US" altLang="en-US"/>
              <a:pPr/>
              <a:t>‹#›</a:t>
            </a:fld>
            <a:endParaRPr lang="en-US" altLang="en-US"/>
          </a:p>
        </p:txBody>
      </p:sp>
    </p:spTree>
    <p:extLst>
      <p:ext uri="{BB962C8B-B14F-4D97-AF65-F5344CB8AC3E}">
        <p14:creationId xmlns:p14="http://schemas.microsoft.com/office/powerpoint/2010/main" val="422152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72CF632-C3EB-4730-ABEA-2B68907850C3}"/>
              </a:ext>
            </a:extLst>
          </p:cNvPr>
          <p:cNvSpPr>
            <a:spLocks noGrp="1"/>
          </p:cNvSpPr>
          <p:nvPr>
            <p:ph type="dt" sz="half" idx="10"/>
          </p:nvPr>
        </p:nvSpPr>
        <p:spPr/>
        <p:txBody>
          <a:bodyPr/>
          <a:lstStyle>
            <a:lvl1pPr>
              <a:defRPr/>
            </a:lvl1pPr>
          </a:lstStyle>
          <a:p>
            <a:pPr>
              <a:defRPr/>
            </a:pPr>
            <a:fld id="{F2F0AAEB-1E15-47B9-ABDA-5ECB10109314}" type="datetime1">
              <a:rPr lang="en-US"/>
              <a:pPr>
                <a:defRPr/>
              </a:pPr>
              <a:t>4/9/2020</a:t>
            </a:fld>
            <a:endParaRPr lang="en-US"/>
          </a:p>
        </p:txBody>
      </p:sp>
      <p:sp>
        <p:nvSpPr>
          <p:cNvPr id="4" name="Footer Placeholder 4">
            <a:extLst>
              <a:ext uri="{FF2B5EF4-FFF2-40B4-BE49-F238E27FC236}">
                <a16:creationId xmlns:a16="http://schemas.microsoft.com/office/drawing/2014/main" id="{56886952-BC94-4DAE-A5BF-FD6A79DB8520}"/>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8E024846-89E3-425C-983F-27DDA8108B11}"/>
              </a:ext>
            </a:extLst>
          </p:cNvPr>
          <p:cNvSpPr>
            <a:spLocks noGrp="1"/>
          </p:cNvSpPr>
          <p:nvPr>
            <p:ph type="sldNum" sz="quarter" idx="12"/>
          </p:nvPr>
        </p:nvSpPr>
        <p:spPr/>
        <p:txBody>
          <a:bodyPr/>
          <a:lstStyle>
            <a:lvl1pPr>
              <a:defRPr/>
            </a:lvl1pPr>
          </a:lstStyle>
          <a:p>
            <a:fld id="{04866213-BC43-4F26-959E-9AB440A135C4}" type="slidenum">
              <a:rPr lang="en-US" altLang="en-US"/>
              <a:pPr/>
              <a:t>‹#›</a:t>
            </a:fld>
            <a:endParaRPr lang="en-US" altLang="en-US"/>
          </a:p>
        </p:txBody>
      </p:sp>
    </p:spTree>
    <p:extLst>
      <p:ext uri="{BB962C8B-B14F-4D97-AF65-F5344CB8AC3E}">
        <p14:creationId xmlns:p14="http://schemas.microsoft.com/office/powerpoint/2010/main" val="388358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35D0503-0D65-4500-B2C3-B321840473B4}"/>
              </a:ext>
            </a:extLst>
          </p:cNvPr>
          <p:cNvSpPr>
            <a:spLocks noGrp="1"/>
          </p:cNvSpPr>
          <p:nvPr>
            <p:ph type="dt" sz="half" idx="10"/>
          </p:nvPr>
        </p:nvSpPr>
        <p:spPr/>
        <p:txBody>
          <a:bodyPr/>
          <a:lstStyle>
            <a:lvl1pPr>
              <a:defRPr/>
            </a:lvl1pPr>
          </a:lstStyle>
          <a:p>
            <a:pPr>
              <a:defRPr/>
            </a:pPr>
            <a:fld id="{F6E4134B-549F-4808-9C46-D972B805FE9E}" type="datetime1">
              <a:rPr lang="en-US"/>
              <a:pPr>
                <a:defRPr/>
              </a:pPr>
              <a:t>4/9/2020</a:t>
            </a:fld>
            <a:endParaRPr lang="en-US"/>
          </a:p>
        </p:txBody>
      </p:sp>
      <p:sp>
        <p:nvSpPr>
          <p:cNvPr id="3" name="Footer Placeholder 4">
            <a:extLst>
              <a:ext uri="{FF2B5EF4-FFF2-40B4-BE49-F238E27FC236}">
                <a16:creationId xmlns:a16="http://schemas.microsoft.com/office/drawing/2014/main" id="{B1B7FEA3-0F76-4C48-8D85-97EDA48A1369}"/>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8E0A62DF-E7F2-4715-8ADA-ED5C7ABBFDF8}"/>
              </a:ext>
            </a:extLst>
          </p:cNvPr>
          <p:cNvSpPr>
            <a:spLocks noGrp="1"/>
          </p:cNvSpPr>
          <p:nvPr>
            <p:ph type="sldNum" sz="quarter" idx="12"/>
          </p:nvPr>
        </p:nvSpPr>
        <p:spPr/>
        <p:txBody>
          <a:bodyPr/>
          <a:lstStyle>
            <a:lvl1pPr>
              <a:defRPr/>
            </a:lvl1pPr>
          </a:lstStyle>
          <a:p>
            <a:fld id="{F717B518-317F-4E56-99CB-7DC00B974F69}" type="slidenum">
              <a:rPr lang="en-US" altLang="en-US"/>
              <a:pPr/>
              <a:t>‹#›</a:t>
            </a:fld>
            <a:endParaRPr lang="en-US" altLang="en-US"/>
          </a:p>
        </p:txBody>
      </p:sp>
    </p:spTree>
    <p:extLst>
      <p:ext uri="{BB962C8B-B14F-4D97-AF65-F5344CB8AC3E}">
        <p14:creationId xmlns:p14="http://schemas.microsoft.com/office/powerpoint/2010/main" val="241123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D4DC11A-3365-4506-9D1F-D4D6FFD641EE}"/>
              </a:ext>
            </a:extLst>
          </p:cNvPr>
          <p:cNvSpPr>
            <a:spLocks noGrp="1"/>
          </p:cNvSpPr>
          <p:nvPr>
            <p:ph type="dt" sz="half" idx="10"/>
          </p:nvPr>
        </p:nvSpPr>
        <p:spPr/>
        <p:txBody>
          <a:bodyPr/>
          <a:lstStyle>
            <a:lvl1pPr>
              <a:defRPr/>
            </a:lvl1pPr>
          </a:lstStyle>
          <a:p>
            <a:pPr>
              <a:defRPr/>
            </a:pPr>
            <a:fld id="{05988405-96FC-4907-805B-52C06D305E64}" type="datetime1">
              <a:rPr lang="en-US"/>
              <a:pPr>
                <a:defRPr/>
              </a:pPr>
              <a:t>4/9/2020</a:t>
            </a:fld>
            <a:endParaRPr lang="en-US"/>
          </a:p>
        </p:txBody>
      </p:sp>
      <p:sp>
        <p:nvSpPr>
          <p:cNvPr id="6" name="Footer Placeholder 4">
            <a:extLst>
              <a:ext uri="{FF2B5EF4-FFF2-40B4-BE49-F238E27FC236}">
                <a16:creationId xmlns:a16="http://schemas.microsoft.com/office/drawing/2014/main" id="{F2714B47-860F-4EDE-9FDD-AA2BFB12002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F951B17-41A6-4D54-B4F9-DD7DC8B4012B}"/>
              </a:ext>
            </a:extLst>
          </p:cNvPr>
          <p:cNvSpPr>
            <a:spLocks noGrp="1"/>
          </p:cNvSpPr>
          <p:nvPr>
            <p:ph type="sldNum" sz="quarter" idx="12"/>
          </p:nvPr>
        </p:nvSpPr>
        <p:spPr/>
        <p:txBody>
          <a:bodyPr/>
          <a:lstStyle>
            <a:lvl1pPr>
              <a:defRPr/>
            </a:lvl1pPr>
          </a:lstStyle>
          <a:p>
            <a:fld id="{510E6208-7AF6-4470-909A-21C1B9C88535}" type="slidenum">
              <a:rPr lang="en-US" altLang="en-US"/>
              <a:pPr/>
              <a:t>‹#›</a:t>
            </a:fld>
            <a:endParaRPr lang="en-US" altLang="en-US"/>
          </a:p>
        </p:txBody>
      </p:sp>
    </p:spTree>
    <p:extLst>
      <p:ext uri="{BB962C8B-B14F-4D97-AF65-F5344CB8AC3E}">
        <p14:creationId xmlns:p14="http://schemas.microsoft.com/office/powerpoint/2010/main" val="199821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37684FF-FBA1-4F3B-9A63-A47ECB493443}"/>
              </a:ext>
            </a:extLst>
          </p:cNvPr>
          <p:cNvSpPr>
            <a:spLocks noGrp="1"/>
          </p:cNvSpPr>
          <p:nvPr>
            <p:ph type="dt" sz="half" idx="10"/>
          </p:nvPr>
        </p:nvSpPr>
        <p:spPr/>
        <p:txBody>
          <a:bodyPr/>
          <a:lstStyle>
            <a:lvl1pPr>
              <a:defRPr/>
            </a:lvl1pPr>
          </a:lstStyle>
          <a:p>
            <a:pPr>
              <a:defRPr/>
            </a:pPr>
            <a:fld id="{F734DE0E-0FC3-4969-8738-C23DD9AB5EC9}" type="datetime1">
              <a:rPr lang="en-US"/>
              <a:pPr>
                <a:defRPr/>
              </a:pPr>
              <a:t>4/9/2020</a:t>
            </a:fld>
            <a:endParaRPr lang="en-US"/>
          </a:p>
        </p:txBody>
      </p:sp>
      <p:sp>
        <p:nvSpPr>
          <p:cNvPr id="6" name="Footer Placeholder 4">
            <a:extLst>
              <a:ext uri="{FF2B5EF4-FFF2-40B4-BE49-F238E27FC236}">
                <a16:creationId xmlns:a16="http://schemas.microsoft.com/office/drawing/2014/main" id="{F9365E03-6C33-422F-9225-D330DF181B1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DFBCE5A-9CE0-4CF5-B9F4-ED58494D5204}"/>
              </a:ext>
            </a:extLst>
          </p:cNvPr>
          <p:cNvSpPr>
            <a:spLocks noGrp="1"/>
          </p:cNvSpPr>
          <p:nvPr>
            <p:ph type="sldNum" sz="quarter" idx="12"/>
          </p:nvPr>
        </p:nvSpPr>
        <p:spPr/>
        <p:txBody>
          <a:bodyPr/>
          <a:lstStyle>
            <a:lvl1pPr>
              <a:defRPr/>
            </a:lvl1pPr>
          </a:lstStyle>
          <a:p>
            <a:fld id="{3F6E9370-18A8-4C3C-A24E-F13AF6A7B383}" type="slidenum">
              <a:rPr lang="en-US" altLang="en-US"/>
              <a:pPr/>
              <a:t>‹#›</a:t>
            </a:fld>
            <a:endParaRPr lang="en-US" altLang="en-US"/>
          </a:p>
        </p:txBody>
      </p:sp>
    </p:spTree>
    <p:extLst>
      <p:ext uri="{BB962C8B-B14F-4D97-AF65-F5344CB8AC3E}">
        <p14:creationId xmlns:p14="http://schemas.microsoft.com/office/powerpoint/2010/main" val="257306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6">
            <a:extLst>
              <a:ext uri="{FF2B5EF4-FFF2-40B4-BE49-F238E27FC236}">
                <a16:creationId xmlns:a16="http://schemas.microsoft.com/office/drawing/2014/main" id="{07B2FBA0-FE6C-4D08-B402-BE3836D61E6F}"/>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8702EC5B-F3F1-4111-8BD0-46A036D07DDA}"/>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6D0D7AB-904A-443B-8307-1507BC41C2BA}"/>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3DE96560-3BA1-4FC6-8514-1369B8B13B0E}"/>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A9EDA625-729B-47BD-AD24-ECF7AC72CAA8}"/>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CF19019D-A059-4ABA-ACB4-3A2FDE953C1D}"/>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06608CBE-B816-45B2-AF5E-818CAECC7979}"/>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264465E2-0A07-4C0A-8375-7403FD7E2142}"/>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5BB2B83C-B5D5-47B4-A4AA-D94D4C0D9967}"/>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850B70B6-FCC4-4EFA-8CAF-A4F44B099928}"/>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67CBB224-465B-419F-8640-C6B01C5D37E5}"/>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5" name="Title Placeholder 1">
            <a:extLst>
              <a:ext uri="{FF2B5EF4-FFF2-40B4-BE49-F238E27FC236}">
                <a16:creationId xmlns:a16="http://schemas.microsoft.com/office/drawing/2014/main" id="{95E2A278-CCF4-4065-96A8-6E9C9BAC7315}"/>
              </a:ext>
            </a:extLst>
          </p:cNvPr>
          <p:cNvSpPr>
            <a:spLocks noGrp="1"/>
          </p:cNvSpPr>
          <p:nvPr>
            <p:ph type="title"/>
          </p:nvPr>
        </p:nvSpPr>
        <p:spPr bwMode="auto">
          <a:xfrm>
            <a:off x="677863" y="609600"/>
            <a:ext cx="85979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D5791A21-C647-400B-ABFC-15FB12CAF898}"/>
              </a:ext>
            </a:extLst>
          </p:cNvPr>
          <p:cNvSpPr>
            <a:spLocks noGrp="1"/>
          </p:cNvSpPr>
          <p:nvPr>
            <p:ph type="body" idx="1"/>
          </p:nvPr>
        </p:nvSpPr>
        <p:spPr bwMode="auto">
          <a:xfrm>
            <a:off x="677863" y="2160588"/>
            <a:ext cx="859790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A31AFA5-F05E-4B74-A87C-77D3F2C5359A}"/>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cs typeface="+mn-cs"/>
              </a:defRPr>
            </a:lvl1pPr>
          </a:lstStyle>
          <a:p>
            <a:pPr>
              <a:defRPr/>
            </a:pPr>
            <a:fld id="{EA307C1D-9559-4474-9239-2DDD60BFAE66}" type="datetime1">
              <a:rPr lang="en-US"/>
              <a:pPr>
                <a:defRPr/>
              </a:pPr>
              <a:t>4/9/2020</a:t>
            </a:fld>
            <a:endParaRPr lang="en-US"/>
          </a:p>
        </p:txBody>
      </p:sp>
      <p:sp>
        <p:nvSpPr>
          <p:cNvPr id="5" name="Footer Placeholder 4">
            <a:extLst>
              <a:ext uri="{FF2B5EF4-FFF2-40B4-BE49-F238E27FC236}">
                <a16:creationId xmlns:a16="http://schemas.microsoft.com/office/drawing/2014/main" id="{054534A1-1728-40A6-9792-BA429A4372BF}"/>
              </a:ext>
            </a:extLst>
          </p:cNvPr>
          <p:cNvSpPr>
            <a:spLocks noGrp="1"/>
          </p:cNvSpPr>
          <p:nvPr>
            <p:ph type="ftr" sz="quarter" idx="3"/>
          </p:nvPr>
        </p:nvSpPr>
        <p:spPr>
          <a:xfrm>
            <a:off x="677863" y="6042025"/>
            <a:ext cx="6299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smtClean="0">
                <a:solidFill>
                  <a:srgbClr val="898989"/>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3FB0F1CA-3A77-4248-BCDA-89C5D5C98BE1}"/>
              </a:ext>
            </a:extLst>
          </p:cNvPr>
          <p:cNvSpPr>
            <a:spLocks noGrp="1"/>
          </p:cNvSpPr>
          <p:nvPr>
            <p:ph type="sldNum" sz="quarter" idx="4"/>
          </p:nvPr>
        </p:nvSpPr>
        <p:spPr>
          <a:xfrm>
            <a:off x="8589963" y="6042025"/>
            <a:ext cx="685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fld id="{3C51EA9A-BFE4-4799-B1AE-B80582171F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12"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13" r:id="rId11"/>
    <p:sldLayoutId id="2147483907" r:id="rId12"/>
    <p:sldLayoutId id="2147483914" r:id="rId13"/>
    <p:sldLayoutId id="2147483908" r:id="rId14"/>
    <p:sldLayoutId id="2147483909" r:id="rId15"/>
    <p:sldLayoutId id="2147483910" r:id="rId16"/>
    <p:sldLayoutId id="2147483911" r:id="rId17"/>
  </p:sldLayoutIdLst>
  <p:hf sldNum="0" hdr="0" ftr="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15.xml.rels><?xml version="1.0" encoding="UTF-8" standalone="yes"?>
<Relationships xmlns="http://schemas.openxmlformats.org/package/2006/relationships"><Relationship Id="rId2" Type="http://schemas.openxmlformats.org/officeDocument/2006/relationships/hyperlink" Target="B&#7843;ng%20K&#7871;%20ho&#7841;ch%20d&#7841;y%20h&#7885;c%20theo%20CTGDPT%202018.doc" TargetMode="Externa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 Id="rId5" Type="http://schemas.openxmlformats.org/officeDocument/2006/relationships/image" Target="../media/image8.png" /><Relationship Id="rId4" Type="http://schemas.openxmlformats.org/officeDocument/2006/relationships/image" Target="../media/image7.pn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9.gif" /><Relationship Id="rId2" Type="http://schemas.openxmlformats.org/officeDocument/2006/relationships/notesSlide" Target="../notesSlides/notesSlide1.xml" /><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7.xml" /><Relationship Id="rId4" Type="http://schemas.openxmlformats.org/officeDocument/2006/relationships/image" Target="../media/image3.png" /></Relationships>
</file>

<file path=ppt/slides/_rels/slide20.xml.rels><?xml version="1.0" encoding="UTF-8" standalone="yes"?>
<Relationships xmlns="http://schemas.openxmlformats.org/package/2006/relationships"><Relationship Id="rId2" Type="http://schemas.openxmlformats.org/officeDocument/2006/relationships/image" Target="../media/image12.gif"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7.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3" Type="http://schemas.openxmlformats.org/officeDocument/2006/relationships/hyperlink" Target="../Downloads/3866.H&#431;&#7898;NG%20D&#7850;N%20D&#7840;Y%20H&#7884;C%20&#272;&#7888;I%20V&#7898;I%20L&#7898;P%201%20N&#258;M%20H&#7884;C%202020-2021.pdf" TargetMode="External" /><Relationship Id="rId2" Type="http://schemas.openxmlformats.org/officeDocument/2006/relationships/image" Target="../media/image25.wmf"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27.gif" /><Relationship Id="rId2" Type="http://schemas.openxmlformats.org/officeDocument/2006/relationships/image" Target="../media/image26.gif" /><Relationship Id="rId1" Type="http://schemas.openxmlformats.org/officeDocument/2006/relationships/slideLayout" Target="../slideLayouts/slideLayout2.xml" /><Relationship Id="rId5" Type="http://schemas.openxmlformats.org/officeDocument/2006/relationships/image" Target="../media/image9.gif" /><Relationship Id="rId4" Type="http://schemas.openxmlformats.org/officeDocument/2006/relationships/image" Target="../media/image28.gif" /></Relationships>
</file>

<file path=ppt/slides/_rels/slide43.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 /><Relationship Id="rId7" Type="http://schemas.openxmlformats.org/officeDocument/2006/relationships/image" Target="../media/image9.gif" /><Relationship Id="rId2" Type="http://schemas.openxmlformats.org/officeDocument/2006/relationships/slideLayout" Target="../slideLayouts/slideLayout7.xml" /><Relationship Id="rId1" Type="http://schemas.openxmlformats.org/officeDocument/2006/relationships/vmlDrawing" Target="../drawings/vmlDrawing1.vml" /><Relationship Id="rId6" Type="http://schemas.openxmlformats.org/officeDocument/2006/relationships/image" Target="../media/image31.wmf" /><Relationship Id="rId5" Type="http://schemas.openxmlformats.org/officeDocument/2006/relationships/oleObject" Target="../embeddings/oleObject2.bin" /><Relationship Id="rId4" Type="http://schemas.openxmlformats.org/officeDocument/2006/relationships/image" Target="../media/image30.wmf" /></Relationships>
</file>

<file path=ppt/slides/_rels/slide4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image" Target="../media/image33.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EA437BB-B237-4A71-8807-0BC3040DD792}"/>
              </a:ext>
            </a:extLst>
          </p:cNvPr>
          <p:cNvSpPr>
            <a:spLocks noGrp="1"/>
          </p:cNvSpPr>
          <p:nvPr>
            <p:ph type="dt" sz="quarter" idx="10"/>
          </p:nvPr>
        </p:nvSpPr>
        <p:spPr/>
        <p:txBody>
          <a:bodyPr/>
          <a:lstStyle/>
          <a:p>
            <a:pPr>
              <a:defRPr/>
            </a:pPr>
            <a:fld id="{77AEA8D6-379B-44EB-AE3F-5FC3FC7160D8}" type="datetime1">
              <a:rPr lang="en-US"/>
              <a:pPr>
                <a:defRPr/>
              </a:pPr>
              <a:t>4/9/2020</a:t>
            </a:fld>
            <a:endParaRPr lang="en-US"/>
          </a:p>
        </p:txBody>
      </p:sp>
      <p:sp>
        <p:nvSpPr>
          <p:cNvPr id="8195" name="Rectangle 5">
            <a:extLst>
              <a:ext uri="{FF2B5EF4-FFF2-40B4-BE49-F238E27FC236}">
                <a16:creationId xmlns:a16="http://schemas.microsoft.com/office/drawing/2014/main" id="{03F4F04D-4756-496E-B20B-B06C0C990460}"/>
              </a:ext>
            </a:extLst>
          </p:cNvPr>
          <p:cNvSpPr>
            <a:spLocks noChangeArrowheads="1"/>
          </p:cNvSpPr>
          <p:nvPr/>
        </p:nvSpPr>
        <p:spPr bwMode="auto">
          <a:xfrm>
            <a:off x="644525" y="2336800"/>
            <a:ext cx="102076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600" b="1">
                <a:solidFill>
                  <a:srgbClr val="0033CC"/>
                </a:solidFill>
              </a:rPr>
              <a:t>HỘI NGHỊ </a:t>
            </a:r>
          </a:p>
          <a:p>
            <a:pPr algn="ctr" eaLnBrk="1" hangingPunct="1">
              <a:spcBef>
                <a:spcPct val="0"/>
              </a:spcBef>
              <a:buClrTx/>
              <a:buSzTx/>
              <a:buFontTx/>
              <a:buNone/>
            </a:pPr>
            <a:endParaRPr lang="en-US" altLang="en-US" sz="1600" b="1">
              <a:solidFill>
                <a:srgbClr val="0033CC"/>
              </a:solidFill>
            </a:endParaRPr>
          </a:p>
          <a:p>
            <a:pPr algn="ctr" eaLnBrk="1" hangingPunct="1">
              <a:spcBef>
                <a:spcPct val="0"/>
              </a:spcBef>
              <a:buClrTx/>
              <a:buSzTx/>
              <a:buFontTx/>
              <a:buNone/>
            </a:pPr>
            <a:r>
              <a:rPr lang="en-US" altLang="en-US" sz="3200" b="1">
                <a:solidFill>
                  <a:srgbClr val="0033CC"/>
                </a:solidFill>
              </a:rPr>
              <a:t>TRIỂN KHAI CHƯƠNG TRÌNH </a:t>
            </a:r>
          </a:p>
          <a:p>
            <a:pPr algn="ctr" eaLnBrk="1" hangingPunct="1">
              <a:spcBef>
                <a:spcPct val="0"/>
              </a:spcBef>
              <a:buClrTx/>
              <a:buSzTx/>
              <a:buFontTx/>
              <a:buNone/>
            </a:pPr>
            <a:r>
              <a:rPr lang="en-US" altLang="en-US" sz="3200" b="1">
                <a:solidFill>
                  <a:srgbClr val="0033CC"/>
                </a:solidFill>
              </a:rPr>
              <a:t>GIÁO DỤC PHỔ THÔNG 2018 ĐỐI VỚI CẤP TIỂU HỌC</a:t>
            </a:r>
          </a:p>
        </p:txBody>
      </p:sp>
      <p:sp>
        <p:nvSpPr>
          <p:cNvPr id="8196" name="Text Box 4">
            <a:extLst>
              <a:ext uri="{FF2B5EF4-FFF2-40B4-BE49-F238E27FC236}">
                <a16:creationId xmlns:a16="http://schemas.microsoft.com/office/drawing/2014/main" id="{28D10092-AC4D-4B62-A70B-6B82FFF78F98}"/>
              </a:ext>
            </a:extLst>
          </p:cNvPr>
          <p:cNvSpPr txBox="1">
            <a:spLocks noChangeArrowheads="1"/>
          </p:cNvSpPr>
          <p:nvPr/>
        </p:nvSpPr>
        <p:spPr bwMode="auto">
          <a:xfrm>
            <a:off x="2074863" y="631825"/>
            <a:ext cx="747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en-US" sz="2400" b="1">
                <a:solidFill>
                  <a:srgbClr val="FF0000"/>
                </a:solidFill>
                <a:latin typeface="Times New Roman" panose="02020603050405020304" pitchFamily="18" charset="0"/>
              </a:rPr>
              <a:t>BỘ GIÁO DỤC VÀ ĐÀO TẠO</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id="{8480F6BC-8968-443F-A20D-1ECF5619D6CA}"/>
              </a:ext>
            </a:extLst>
          </p:cNvPr>
          <p:cNvSpPr>
            <a:spLocks noGrp="1"/>
          </p:cNvSpPr>
          <p:nvPr>
            <p:ph type="dt" sz="quarter" idx="10"/>
          </p:nvPr>
        </p:nvSpPr>
        <p:spPr/>
        <p:txBody>
          <a:bodyPr/>
          <a:lstStyle/>
          <a:p>
            <a:pPr>
              <a:defRPr/>
            </a:pPr>
            <a:fld id="{B2D85283-4F5F-4F5A-AA29-BE6D7ADE3AB4}" type="datetime1">
              <a:rPr lang="en-US"/>
              <a:pPr>
                <a:defRPr/>
              </a:pPr>
              <a:t>4/9/2020</a:t>
            </a:fld>
            <a:endParaRPr lang="en-US"/>
          </a:p>
        </p:txBody>
      </p:sp>
      <p:graphicFrame>
        <p:nvGraphicFramePr>
          <p:cNvPr id="237593" name="Group 25">
            <a:extLst>
              <a:ext uri="{FF2B5EF4-FFF2-40B4-BE49-F238E27FC236}">
                <a16:creationId xmlns:a16="http://schemas.microsoft.com/office/drawing/2014/main" id="{71F304F3-A74B-4479-A470-A54541C136CB}"/>
              </a:ext>
            </a:extLst>
          </p:cNvPr>
          <p:cNvGraphicFramePr>
            <a:graphicFrameLocks noGrp="1"/>
          </p:cNvGraphicFramePr>
          <p:nvPr>
            <p:ph/>
          </p:nvPr>
        </p:nvGraphicFramePr>
        <p:xfrm>
          <a:off x="660400" y="1276350"/>
          <a:ext cx="10831513" cy="4975225"/>
        </p:xfrm>
        <a:graphic>
          <a:graphicData uri="http://schemas.openxmlformats.org/drawingml/2006/table">
            <a:tbl>
              <a:tblPr/>
              <a:tblGrid>
                <a:gridCol w="2751138">
                  <a:extLst>
                    <a:ext uri="{9D8B030D-6E8A-4147-A177-3AD203B41FA5}">
                      <a16:colId xmlns:a16="http://schemas.microsoft.com/office/drawing/2014/main" val="2354910268"/>
                    </a:ext>
                  </a:extLst>
                </a:gridCol>
                <a:gridCol w="8080375">
                  <a:extLst>
                    <a:ext uri="{9D8B030D-6E8A-4147-A177-3AD203B41FA5}">
                      <a16:colId xmlns:a16="http://schemas.microsoft.com/office/drawing/2014/main" val="1721794627"/>
                    </a:ext>
                  </a:extLst>
                </a:gridCol>
              </a:tblGrid>
              <a:tr h="4975225">
                <a:tc>
                  <a:txBody>
                    <a:bodyPr/>
                    <a:lstStyle>
                      <a:lvl1pPr marL="342900" indent="-342900" defTabSz="457200"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Unicode MS" pitchFamily="34" charset="-128"/>
                          <a:cs typeface="Times New Roman" panose="02020603050405020304" pitchFamily="18" charset="0"/>
                        </a:rPr>
                        <a:t>Tổ chức thực hiện có hiệu quả chương trình hiện hành theo hướng đổi mới, dạy học Tiếng Anh và Tin học đã được đặc biệt chú trọng. </a:t>
                      </a:r>
                      <a:endParaRPr kumimoji="0" lang="en-US" altLang="en-US" sz="2400" b="1" i="0" u="none" strike="noStrike" cap="none" normalizeH="0" baseline="0">
                        <a:ln>
                          <a:noFill/>
                        </a:ln>
                        <a:solidFill>
                          <a:schemeClr val="tx1"/>
                        </a:solidFill>
                        <a:effectLst/>
                        <a:latin typeface="Arial Unicode MS" pitchFamily="34" charset="-128"/>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46038" defTabSz="457200" eaLnBrk="0" hangingPunct="0">
                        <a:spcBef>
                          <a:spcPts val="1000"/>
                        </a:spcBef>
                        <a:buClr>
                          <a:schemeClr val="accent1"/>
                        </a:buClr>
                        <a:buSzPct val="80000"/>
                        <a:buFont typeface="Wingdings 3" panose="05040102010807070707" pitchFamily="18" charset="2"/>
                        <a:tabLst>
                          <a:tab pos="539750" algn="l"/>
                          <a:tab pos="630238" algn="l"/>
                        </a:tabLst>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tabLst>
                          <a:tab pos="539750" algn="l"/>
                          <a:tab pos="630238" algn="l"/>
                        </a:tabLst>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tabLst>
                          <a:tab pos="539750" algn="l"/>
                          <a:tab pos="630238" algn="l"/>
                        </a:tabLst>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tabLst>
                          <a:tab pos="539750" algn="l"/>
                          <a:tab pos="630238" algn="l"/>
                        </a:tabLst>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tabLst>
                          <a:tab pos="539750" algn="l"/>
                          <a:tab pos="630238" algn="l"/>
                        </a:tabLst>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tabLst>
                          <a:tab pos="539750" algn="l"/>
                          <a:tab pos="630238" algn="l"/>
                        </a:tabLst>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tabLst>
                          <a:tab pos="539750" algn="l"/>
                          <a:tab pos="630238" algn="l"/>
                        </a:tabLst>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tabLst>
                          <a:tab pos="539750" algn="l"/>
                          <a:tab pos="630238" algn="l"/>
                        </a:tabLst>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tabLst>
                          <a:tab pos="539750" algn="l"/>
                          <a:tab pos="630238" algn="l"/>
                        </a:tabLst>
                        <a:defRPr sz="1000">
                          <a:solidFill>
                            <a:srgbClr val="404040"/>
                          </a:solidFill>
                          <a:latin typeface="Trebuchet MS" panose="020B0603020202020204" pitchFamily="34" charset="0"/>
                        </a:defRPr>
                      </a:lvl9pPr>
                    </a:lstStyle>
                    <a:p>
                      <a:pPr marL="342900" marR="0" lvl="0" indent="46038"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tab pos="539750" algn="l"/>
                          <a:tab pos="630238" algn="l"/>
                        </a:tabLst>
                      </a:pPr>
                      <a:r>
                        <a:rPr kumimoji="0" lang="en-US" altLang="en-US" sz="2000" b="0" i="0" u="none" strike="noStrike" cap="none" normalizeH="0" baseline="0">
                          <a:ln>
                            <a:noFill/>
                          </a:ln>
                          <a:solidFill>
                            <a:srgbClr val="404040"/>
                          </a:solidFill>
                          <a:effectLst/>
                          <a:latin typeface="Trebuchet MS" panose="020B0603020202020204" pitchFamily="34" charset="0"/>
                        </a:rPr>
                        <a:t>- Tổ chức thực hiện có hiệu quả chương trình hiện hành theo hướng đổi mới, dạy học Tiếng Anh và Tin học đã được đặc biệt chú trọng. Đổi mới cách kiểm tra,  đánh giá theo Thông tư 30 và Thông tư 22 đã phát huy hiệu quả và nhận được sự đồng thuận của phụ huynh học sinh.</a:t>
                      </a:r>
                    </a:p>
                    <a:p>
                      <a:pPr marL="342900" marR="0" lvl="0" indent="46038"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tab pos="539750" algn="l"/>
                          <a:tab pos="630238" algn="l"/>
                        </a:tabLst>
                      </a:pPr>
                      <a:r>
                        <a:rPr kumimoji="0" lang="en-US" altLang="en-US" sz="2000" b="0" i="0" u="none" strike="noStrike" cap="none" normalizeH="0" baseline="0">
                          <a:ln>
                            <a:noFill/>
                          </a:ln>
                          <a:solidFill>
                            <a:srgbClr val="404040"/>
                          </a:solidFill>
                          <a:effectLst/>
                          <a:latin typeface="Trebuchet MS" panose="020B0603020202020204" pitchFamily="34" charset="0"/>
                        </a:rPr>
                        <a:t>- Giáo dục Tiểu học đã vận dụng các thành tựu về khoa học giáo dục của thế giới vào điều kiện thực tế của Việt Nam một cách hiệu quả như: Phương pháp “Bàn tay nặn bột”, Phương pháp dạy học Mỹ thuật của Đan Mạch, mô hình Trường học mới,...</a:t>
                      </a:r>
                    </a:p>
                    <a:p>
                      <a:pPr marL="342900" marR="0" lvl="0" indent="46038"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tab pos="539750" algn="l"/>
                          <a:tab pos="630238" algn="l"/>
                        </a:tabLst>
                      </a:pPr>
                      <a:r>
                        <a:rPr kumimoji="0" lang="en-US" altLang="en-US" sz="2000" b="0" i="0" u="none" strike="noStrike" cap="none" normalizeH="0" baseline="0">
                          <a:ln>
                            <a:noFill/>
                          </a:ln>
                          <a:solidFill>
                            <a:srgbClr val="404040"/>
                          </a:solidFill>
                          <a:effectLst/>
                          <a:latin typeface="Trebuchet MS" panose="020B0603020202020204" pitchFamily="34" charset="0"/>
                        </a:rPr>
                        <a:t>- Toàn quốc đã có </a:t>
                      </a:r>
                      <a:r>
                        <a:rPr kumimoji="0" lang="en-US" altLang="en-US" sz="2000" b="1" i="0" u="none" strike="noStrike" cap="none" normalizeH="0" baseline="0">
                          <a:ln>
                            <a:noFill/>
                          </a:ln>
                          <a:solidFill>
                            <a:srgbClr val="404040"/>
                          </a:solidFill>
                          <a:effectLst/>
                          <a:latin typeface="Trebuchet MS" panose="020B0603020202020204" pitchFamily="34" charset="0"/>
                        </a:rPr>
                        <a:t>92%</a:t>
                      </a:r>
                      <a:r>
                        <a:rPr kumimoji="0" lang="en-US" altLang="en-US" sz="2000" b="0" i="0" u="none" strike="noStrike" cap="none" normalizeH="0" baseline="0">
                          <a:ln>
                            <a:noFill/>
                          </a:ln>
                          <a:solidFill>
                            <a:srgbClr val="404040"/>
                          </a:solidFill>
                          <a:effectLst/>
                          <a:latin typeface="Trebuchet MS" panose="020B0603020202020204" pitchFamily="34" charset="0"/>
                        </a:rPr>
                        <a:t> học sinh khối 3-5 được học tiếng Anh; môn Tin học đạt gần </a:t>
                      </a:r>
                      <a:r>
                        <a:rPr kumimoji="0" lang="en-US" altLang="en-US" sz="2000" b="1" i="0" u="none" strike="noStrike" cap="none" normalizeH="0" baseline="0">
                          <a:ln>
                            <a:noFill/>
                          </a:ln>
                          <a:solidFill>
                            <a:srgbClr val="404040"/>
                          </a:solidFill>
                          <a:effectLst/>
                          <a:latin typeface="Trebuchet MS" panose="020B0603020202020204" pitchFamily="34" charset="0"/>
                        </a:rPr>
                        <a:t>70%.</a:t>
                      </a:r>
                      <a:endParaRPr kumimoji="0" lang="en-US" altLang="en-US" sz="2000" b="0" i="0" u="none" strike="noStrike" cap="none" normalizeH="0" baseline="0">
                        <a:ln>
                          <a:noFill/>
                        </a:ln>
                        <a:solidFill>
                          <a:srgbClr val="404040"/>
                        </a:solidFill>
                        <a:effectLst/>
                        <a:latin typeface="Trebuchet MS" panose="020B0603020202020204" pitchFamily="34" charset="0"/>
                      </a:endParaRPr>
                    </a:p>
                    <a:p>
                      <a:pPr marL="342900" marR="0" lvl="0" indent="46038"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tab pos="539750" algn="l"/>
                          <a:tab pos="630238" algn="l"/>
                        </a:tabLst>
                      </a:pPr>
                      <a:r>
                        <a:rPr kumimoji="0" lang="en-US" altLang="en-US" sz="2000" b="0" i="0" u="none" strike="noStrike" cap="none" normalizeH="0" baseline="0">
                          <a:ln>
                            <a:noFill/>
                          </a:ln>
                          <a:solidFill>
                            <a:srgbClr val="404040"/>
                          </a:solidFill>
                          <a:effectLst/>
                          <a:latin typeface="Trebuchet MS" panose="020B0603020202020204" pitchFamily="34" charset="0"/>
                        </a:rPr>
                        <a:t>- Việc đánh giá học sinh theo Thông tư 30 và Thông tư 22 đã bước đầu nhận được sự đồng thuận và sự hợp tác, tham gia của phụ huynh học sinh.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733933382"/>
                  </a:ext>
                </a:extLst>
              </a:tr>
            </a:tbl>
          </a:graphicData>
        </a:graphic>
      </p:graphicFrame>
      <p:sp>
        <p:nvSpPr>
          <p:cNvPr id="17419" name="Text Box 26">
            <a:extLst>
              <a:ext uri="{FF2B5EF4-FFF2-40B4-BE49-F238E27FC236}">
                <a16:creationId xmlns:a16="http://schemas.microsoft.com/office/drawing/2014/main" id="{0571EF61-63E1-44D0-B4AD-C8A6283A2F0C}"/>
              </a:ext>
            </a:extLst>
          </p:cNvPr>
          <p:cNvSpPr txBox="1">
            <a:spLocks noChangeArrowheads="1"/>
          </p:cNvSpPr>
          <p:nvPr/>
        </p:nvSpPr>
        <p:spPr bwMode="auto">
          <a:xfrm>
            <a:off x="2127250" y="474663"/>
            <a:ext cx="830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en-US" sz="2400" b="1">
                <a:solidFill>
                  <a:srgbClr val="0033CC"/>
                </a:solidFill>
              </a:rPr>
              <a:t>THỰC TRẠNG GIÁO DỤC TIỂU HỌC HIỆN NAY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986752F8-2DAB-4D87-B863-AAD1430CF59D}"/>
              </a:ext>
            </a:extLst>
          </p:cNvPr>
          <p:cNvSpPr>
            <a:spLocks noGrp="1"/>
          </p:cNvSpPr>
          <p:nvPr>
            <p:ph type="dt" sz="quarter" idx="10"/>
          </p:nvPr>
        </p:nvSpPr>
        <p:spPr/>
        <p:txBody>
          <a:bodyPr/>
          <a:lstStyle/>
          <a:p>
            <a:pPr>
              <a:defRPr/>
            </a:pPr>
            <a:fld id="{254FCDF9-5BAA-4AA7-9152-5C270162330C}" type="datetime1">
              <a:rPr lang="en-US"/>
              <a:pPr>
                <a:defRPr/>
              </a:pPr>
              <a:t>4/9/2020</a:t>
            </a:fld>
            <a:endParaRPr lang="en-US"/>
          </a:p>
        </p:txBody>
      </p:sp>
      <p:sp>
        <p:nvSpPr>
          <p:cNvPr id="291842" name="Text Box 2">
            <a:extLst>
              <a:ext uri="{FF2B5EF4-FFF2-40B4-BE49-F238E27FC236}">
                <a16:creationId xmlns:a16="http://schemas.microsoft.com/office/drawing/2014/main" id="{5A9A4FBE-3FE1-402D-A1B7-97A2C6770796}"/>
              </a:ext>
            </a:extLst>
          </p:cNvPr>
          <p:cNvSpPr txBox="1">
            <a:spLocks noChangeArrowheads="1"/>
          </p:cNvSpPr>
          <p:nvPr/>
        </p:nvSpPr>
        <p:spPr bwMode="auto">
          <a:xfrm>
            <a:off x="3567113" y="1755775"/>
            <a:ext cx="7740650" cy="4775200"/>
          </a:xfrm>
          <a:prstGeom prst="rect">
            <a:avLst/>
          </a:prstGeom>
          <a:solidFill>
            <a:srgbClr val="CCFFFF"/>
          </a:solidFill>
          <a:ln w="57150" algn="ctr">
            <a:solidFill>
              <a:srgbClr val="2A08B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914400" indent="-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371600" indent="-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828800" indent="-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286000" indent="-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7432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32004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6576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41148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sz="1600" b="1">
              <a:solidFill>
                <a:srgbClr val="FF3300"/>
              </a:solidFill>
              <a:latin typeface="Times New Roman" panose="02020603050405020304" pitchFamily="18" charset="0"/>
            </a:endParaRPr>
          </a:p>
          <a:p>
            <a:pPr>
              <a:spcBef>
                <a:spcPct val="0"/>
              </a:spcBef>
              <a:buClrTx/>
              <a:buSzTx/>
              <a:buFontTx/>
              <a:buNone/>
            </a:pPr>
            <a:r>
              <a:rPr lang="en-US" altLang="en-US" sz="2400" b="1">
                <a:solidFill>
                  <a:srgbClr val="FF3300"/>
                </a:solidFill>
                <a:latin typeface="Arial Unicode MS" panose="020B0604020202020204" pitchFamily="34" charset="-128"/>
              </a:rPr>
              <a:t>1.</a:t>
            </a:r>
            <a:r>
              <a:rPr lang="en-US" altLang="en-US" sz="2400" b="1">
                <a:solidFill>
                  <a:schemeClr val="tx1"/>
                </a:solidFill>
                <a:latin typeface="Arial Unicode MS" panose="020B0604020202020204" pitchFamily="34" charset="-128"/>
              </a:rPr>
              <a:t> Căn cứ xây dựng CT: </a:t>
            </a:r>
            <a:r>
              <a:rPr lang="en-US" altLang="en-US" sz="2400">
                <a:solidFill>
                  <a:schemeClr val="tx1"/>
                </a:solidFill>
                <a:latin typeface="Arial Unicode MS" panose="020B0604020202020204" pitchFamily="34" charset="-128"/>
              </a:rPr>
              <a:t>Nghị quyết số 29-NQ/TW, Nghị quyết số 88/2014/QH13, Quyết định số 404/QĐ-TTg, Nghị quyết số 51/2017/QH14. </a:t>
            </a:r>
            <a:endParaRPr lang="en-US" altLang="en-US" sz="2400" b="1">
              <a:solidFill>
                <a:schemeClr val="tx1"/>
              </a:solidFill>
              <a:latin typeface="Arial Unicode MS" panose="020B0604020202020204" pitchFamily="34" charset="-128"/>
            </a:endParaRPr>
          </a:p>
          <a:p>
            <a:pPr>
              <a:spcBef>
                <a:spcPct val="0"/>
              </a:spcBef>
              <a:buClrTx/>
              <a:buSzTx/>
              <a:buFontTx/>
              <a:buNone/>
            </a:pPr>
            <a:r>
              <a:rPr lang="en-US" altLang="en-US" sz="2400" b="1">
                <a:solidFill>
                  <a:srgbClr val="FF3300"/>
                </a:solidFill>
                <a:latin typeface="Arial Unicode MS" panose="020B0604020202020204" pitchFamily="34" charset="-128"/>
              </a:rPr>
              <a:t>2.</a:t>
            </a:r>
            <a:r>
              <a:rPr lang="en-US" altLang="en-US" sz="2400" b="1">
                <a:solidFill>
                  <a:srgbClr val="3333FF"/>
                </a:solidFill>
                <a:latin typeface="Arial Unicode MS" panose="020B0604020202020204" pitchFamily="34" charset="-128"/>
              </a:rPr>
              <a:t> </a:t>
            </a:r>
            <a:r>
              <a:rPr lang="en-US" altLang="en-US" sz="2400" b="1">
                <a:solidFill>
                  <a:schemeClr val="tx1"/>
                </a:solidFill>
                <a:latin typeface="Arial Unicode MS" panose="020B0604020202020204" pitchFamily="34" charset="-128"/>
              </a:rPr>
              <a:t>Quan điểm chung: </a:t>
            </a:r>
          </a:p>
          <a:p>
            <a:pPr>
              <a:spcBef>
                <a:spcPct val="0"/>
              </a:spcBef>
              <a:buClrTx/>
              <a:buSzTx/>
              <a:buFontTx/>
              <a:buNone/>
            </a:pPr>
            <a:r>
              <a:rPr lang="en-US" altLang="en-US" sz="2400">
                <a:solidFill>
                  <a:schemeClr val="tx1"/>
                </a:solidFill>
                <a:latin typeface="Arial Unicode MS" panose="020B0604020202020204" pitchFamily="34" charset="-128"/>
              </a:rPr>
              <a:t>- Xây dựng theo hướng phát triển phẩm chất, năng lực người học.</a:t>
            </a:r>
          </a:p>
          <a:p>
            <a:pPr eaLnBrk="1" hangingPunct="1">
              <a:spcBef>
                <a:spcPct val="0"/>
              </a:spcBef>
              <a:buClrTx/>
              <a:buSzTx/>
              <a:buFontTx/>
              <a:buNone/>
            </a:pPr>
            <a:r>
              <a:rPr lang="en-US" altLang="en-US" sz="2400">
                <a:solidFill>
                  <a:schemeClr val="tx1"/>
                </a:solidFill>
                <a:latin typeface="Arial Unicode MS" panose="020B0604020202020204" pitchFamily="34" charset="-128"/>
              </a:rPr>
              <a:t>- Phù hợp với thực tế của địa phương và kế thừa trên thực trạng hiện có.</a:t>
            </a:r>
          </a:p>
          <a:p>
            <a:pPr eaLnBrk="1" hangingPunct="1">
              <a:spcBef>
                <a:spcPct val="0"/>
              </a:spcBef>
              <a:buClrTx/>
              <a:buSzTx/>
              <a:buFontTx/>
              <a:buNone/>
            </a:pPr>
            <a:r>
              <a:rPr lang="en-US" altLang="en-US" sz="2400">
                <a:solidFill>
                  <a:schemeClr val="tx1"/>
                </a:solidFill>
                <a:latin typeface="Arial Unicode MS" panose="020B0604020202020204" pitchFamily="34" charset="-128"/>
              </a:rPr>
              <a:t>- Một chương trình,  có thể có nhiều bộ sách giáo khoa cho mỗi môn học.</a:t>
            </a:r>
          </a:p>
          <a:p>
            <a:pPr eaLnBrk="1" hangingPunct="1">
              <a:spcBef>
                <a:spcPct val="0"/>
              </a:spcBef>
              <a:buClrTx/>
              <a:buSzTx/>
              <a:buFontTx/>
              <a:buNone/>
            </a:pPr>
            <a:r>
              <a:rPr lang="en-US" altLang="en-US" sz="2400">
                <a:solidFill>
                  <a:schemeClr val="tx1"/>
                </a:solidFill>
                <a:latin typeface="Arial Unicode MS" panose="020B0604020202020204" pitchFamily="34" charset="-128"/>
              </a:rPr>
              <a:t>- Lộ trình thực hiện: năm học 2020 – 2021 ở lớp 1 ….. năm học 2024 – 2025 ở lớp 5. </a:t>
            </a:r>
          </a:p>
        </p:txBody>
      </p:sp>
      <p:grpSp>
        <p:nvGrpSpPr>
          <p:cNvPr id="18436" name="Group 3">
            <a:extLst>
              <a:ext uri="{FF2B5EF4-FFF2-40B4-BE49-F238E27FC236}">
                <a16:creationId xmlns:a16="http://schemas.microsoft.com/office/drawing/2014/main" id="{DE72EBA0-EDE4-4630-A85B-CFD52A819815}"/>
              </a:ext>
            </a:extLst>
          </p:cNvPr>
          <p:cNvGrpSpPr>
            <a:grpSpLocks/>
          </p:cNvGrpSpPr>
          <p:nvPr/>
        </p:nvGrpSpPr>
        <p:grpSpPr bwMode="auto">
          <a:xfrm>
            <a:off x="2095500" y="284163"/>
            <a:ext cx="9137650" cy="1150937"/>
            <a:chOff x="1548" y="0"/>
            <a:chExt cx="4416" cy="725"/>
          </a:xfrm>
        </p:grpSpPr>
        <p:grpSp>
          <p:nvGrpSpPr>
            <p:cNvPr id="11" name="Group 10">
              <a:extLst>
                <a:ext uri="{FF2B5EF4-FFF2-40B4-BE49-F238E27FC236}">
                  <a16:creationId xmlns:a16="http://schemas.microsoft.com/office/drawing/2014/main" id="{FDC45FAA-367F-4CAE-AFA8-D82DFDADAA0A}"/>
                </a:ext>
              </a:extLst>
            </p:cNvPr>
            <p:cNvGrpSpPr/>
            <p:nvPr/>
          </p:nvGrpSpPr>
          <p:grpSpPr>
            <a:xfrm>
              <a:off x="1551" y="13"/>
              <a:ext cx="4400" cy="595"/>
              <a:chOff x="3629607" y="578499"/>
              <a:chExt cx="4707293" cy="615820"/>
            </a:xfrm>
            <a:solidFill>
              <a:srgbClr val="0070C0"/>
            </a:solidFill>
          </p:grpSpPr>
          <p:sp>
            <p:nvSpPr>
              <p:cNvPr id="10" name="Rectangle 9">
                <a:extLst>
                  <a:ext uri="{FF2B5EF4-FFF2-40B4-BE49-F238E27FC236}">
                    <a16:creationId xmlns:a16="http://schemas.microsoft.com/office/drawing/2014/main" id="{4724F032-3866-4EC3-8BA6-9A5332808ADD}"/>
                  </a:ext>
                </a:extLst>
              </p:cNvPr>
              <p:cNvSpPr/>
              <p:nvPr/>
            </p:nvSpPr>
            <p:spPr>
              <a:xfrm>
                <a:off x="3988835" y="578499"/>
                <a:ext cx="4348065" cy="615820"/>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tài</a:t>
                </a:r>
                <a:endParaRPr lang="en-US" sz="2400" b="1"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BD4DEEE3-7AA1-495D-B263-150148F66B2C}"/>
                  </a:ext>
                </a:extLst>
              </p:cNvPr>
              <p:cNvSpPr/>
              <p:nvPr/>
            </p:nvSpPr>
            <p:spPr>
              <a:xfrm>
                <a:off x="3629607" y="578499"/>
                <a:ext cx="718457" cy="615820"/>
              </a:xfrm>
              <a:prstGeom prst="ellips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0070C0"/>
                    </a:solidFill>
                    <a:latin typeface="Times New Roman" panose="02020603050405020304" pitchFamily="18" charset="0"/>
                    <a:cs typeface="Times New Roman" panose="02020603050405020304" pitchFamily="18" charset="0"/>
                  </a:rPr>
                  <a:t>1</a:t>
                </a:r>
              </a:p>
            </p:txBody>
          </p:sp>
        </p:grpSp>
        <p:sp>
          <p:nvSpPr>
            <p:cNvPr id="18439" name="Rectangle 5">
              <a:extLst>
                <a:ext uri="{FF2B5EF4-FFF2-40B4-BE49-F238E27FC236}">
                  <a16:creationId xmlns:a16="http://schemas.microsoft.com/office/drawing/2014/main" id="{38EFE920-8540-434D-81B4-D4EA398041D5}"/>
                </a:ext>
              </a:extLst>
            </p:cNvPr>
            <p:cNvSpPr>
              <a:spLocks noChangeArrowheads="1"/>
            </p:cNvSpPr>
            <p:nvPr/>
          </p:nvSpPr>
          <p:spPr bwMode="auto">
            <a:xfrm>
              <a:off x="2280" y="0"/>
              <a:ext cx="3660" cy="600"/>
            </a:xfrm>
            <a:prstGeom prst="rect">
              <a:avLst/>
            </a:prstGeom>
            <a:solidFill>
              <a:srgbClr val="0000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2400" b="1">
                  <a:solidFill>
                    <a:srgbClr val="FF3300"/>
                  </a:solidFill>
                </a:rPr>
                <a:t>GIÁO DỤC TIỂU HỌC KHI THỰC HIỆN CTDGPT-2018</a:t>
              </a:r>
            </a:p>
          </p:txBody>
        </p:sp>
        <p:sp>
          <p:nvSpPr>
            <p:cNvPr id="18440" name="Oval 6">
              <a:extLst>
                <a:ext uri="{FF2B5EF4-FFF2-40B4-BE49-F238E27FC236}">
                  <a16:creationId xmlns:a16="http://schemas.microsoft.com/office/drawing/2014/main" id="{BD5B7715-27B0-4FFB-A9CD-046E16D5F819}"/>
                </a:ext>
              </a:extLst>
            </p:cNvPr>
            <p:cNvSpPr>
              <a:spLocks noChangeArrowheads="1"/>
            </p:cNvSpPr>
            <p:nvPr/>
          </p:nvSpPr>
          <p:spPr bwMode="auto">
            <a:xfrm>
              <a:off x="1596" y="0"/>
              <a:ext cx="584" cy="608"/>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endParaRPr lang="en-US" altLang="en-US" sz="2800" b="1">
                <a:solidFill>
                  <a:srgbClr val="FF3300"/>
                </a:solidFill>
              </a:endParaRPr>
            </a:p>
          </p:txBody>
        </p:sp>
      </p:grpSp>
      <p:sp>
        <p:nvSpPr>
          <p:cNvPr id="18437" name="AutoShape 7">
            <a:extLst>
              <a:ext uri="{FF2B5EF4-FFF2-40B4-BE49-F238E27FC236}">
                <a16:creationId xmlns:a16="http://schemas.microsoft.com/office/drawing/2014/main" id="{5848BC0F-163C-4A25-A022-17AEAD52FB62}"/>
              </a:ext>
            </a:extLst>
          </p:cNvPr>
          <p:cNvSpPr>
            <a:spLocks noChangeArrowheads="1"/>
          </p:cNvSpPr>
          <p:nvPr/>
        </p:nvSpPr>
        <p:spPr bwMode="auto">
          <a:xfrm>
            <a:off x="400050" y="1882775"/>
            <a:ext cx="3067050" cy="4291013"/>
          </a:xfrm>
          <a:prstGeom prst="rightArrowCallout">
            <a:avLst>
              <a:gd name="adj1" fmla="val 34977"/>
              <a:gd name="adj2" fmla="val 34977"/>
              <a:gd name="adj3" fmla="val 16667"/>
              <a:gd name="adj4" fmla="val 66667"/>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2400" b="1">
                <a:solidFill>
                  <a:schemeClr val="bg1"/>
                </a:solidFill>
                <a:latin typeface="Times New Roman" panose="02020603050405020304" pitchFamily="18" charset="0"/>
              </a:rPr>
              <a:t>QUAN ĐIỂM </a:t>
            </a:r>
          </a:p>
          <a:p>
            <a:pPr algn="ctr" eaLnBrk="1" hangingPunct="1"/>
            <a:r>
              <a:rPr lang="en-US" altLang="en-US" sz="2400" b="1">
                <a:solidFill>
                  <a:schemeClr val="bg1"/>
                </a:solidFill>
                <a:latin typeface="Times New Roman" panose="02020603050405020304" pitchFamily="18" charset="0"/>
              </a:rPr>
              <a:t>XÂY DỰNG</a:t>
            </a:r>
          </a:p>
          <a:p>
            <a:pPr algn="ctr" eaLnBrk="1" hangingPunct="1"/>
            <a:r>
              <a:rPr lang="en-US" altLang="en-US" sz="2400" b="1">
                <a:solidFill>
                  <a:schemeClr val="bg1"/>
                </a:solidFill>
                <a:latin typeface="Times New Roman" panose="02020603050405020304" pitchFamily="18" charset="0"/>
              </a:rPr>
              <a:t>CHƯƠNG </a:t>
            </a:r>
          </a:p>
          <a:p>
            <a:pPr algn="ctr" eaLnBrk="1" hangingPunct="1"/>
            <a:r>
              <a:rPr lang="en-US" altLang="en-US" sz="2400" b="1">
                <a:solidFill>
                  <a:schemeClr val="bg1"/>
                </a:solidFill>
                <a:latin typeface="Times New Roman" panose="02020603050405020304" pitchFamily="18" charset="0"/>
              </a:rPr>
              <a:t>TRÌNH GDPT</a:t>
            </a:r>
          </a:p>
          <a:p>
            <a:pPr algn="ctr" eaLnBrk="1" hangingPunct="1"/>
            <a:r>
              <a:rPr lang="en-US" altLang="en-US" sz="2400" b="1">
                <a:solidFill>
                  <a:schemeClr val="bg1"/>
                </a:solidFill>
                <a:latin typeface="Times New Roman" panose="02020603050405020304" pitchFamily="18" charset="0"/>
              </a:rPr>
              <a:t>2018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1842"/>
                                        </p:tgtEl>
                                        <p:attrNameLst>
                                          <p:attrName>style.visibility</p:attrName>
                                        </p:attrNameLst>
                                      </p:cBhvr>
                                      <p:to>
                                        <p:strVal val="visible"/>
                                      </p:to>
                                    </p:set>
                                    <p:animEffect transition="in" filter="checkerboard(across)">
                                      <p:cBhvr>
                                        <p:cTn id="7" dur="500"/>
                                        <p:tgtEl>
                                          <p:spTgt spid="291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65B420FB-6612-4E3B-BDE5-A48CD67F0CCC}"/>
              </a:ext>
            </a:extLst>
          </p:cNvPr>
          <p:cNvSpPr>
            <a:spLocks noGrp="1"/>
          </p:cNvSpPr>
          <p:nvPr>
            <p:ph type="dt" sz="quarter" idx="10"/>
          </p:nvPr>
        </p:nvSpPr>
        <p:spPr/>
        <p:txBody>
          <a:bodyPr/>
          <a:lstStyle/>
          <a:p>
            <a:pPr>
              <a:defRPr/>
            </a:pPr>
            <a:fld id="{C5206E1C-8494-4166-B1AD-1A765E491B91}" type="datetime1">
              <a:rPr lang="en-US"/>
              <a:pPr>
                <a:defRPr/>
              </a:pPr>
              <a:t>4/9/2020</a:t>
            </a:fld>
            <a:endParaRPr lang="en-US"/>
          </a:p>
        </p:txBody>
      </p:sp>
      <p:sp>
        <p:nvSpPr>
          <p:cNvPr id="19459" name="Text Box 2">
            <a:extLst>
              <a:ext uri="{FF2B5EF4-FFF2-40B4-BE49-F238E27FC236}">
                <a16:creationId xmlns:a16="http://schemas.microsoft.com/office/drawing/2014/main" id="{EC84553B-A11E-4CC6-92F7-F051E2D7405F}"/>
              </a:ext>
            </a:extLst>
          </p:cNvPr>
          <p:cNvSpPr txBox="1">
            <a:spLocks noChangeArrowheads="1"/>
          </p:cNvSpPr>
          <p:nvPr/>
        </p:nvSpPr>
        <p:spPr bwMode="auto">
          <a:xfrm>
            <a:off x="3535363" y="1827213"/>
            <a:ext cx="8397875" cy="1955800"/>
          </a:xfrm>
          <a:prstGeom prst="rect">
            <a:avLst/>
          </a:prstGeom>
          <a:solidFill>
            <a:srgbClr val="CCFFFF"/>
          </a:solidFill>
          <a:ln w="38100" algn="ctr">
            <a:solidFill>
              <a:srgbClr val="2A08B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914400" indent="-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371600" indent="-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828800" indent="-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286000" indent="-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7432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32004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6576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41148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AutoNum type="arabicPeriod"/>
            </a:pPr>
            <a:r>
              <a:rPr lang="en-US" altLang="en-US" sz="2400" b="1">
                <a:solidFill>
                  <a:schemeClr val="tx1"/>
                </a:solidFill>
                <a:latin typeface="Arial Unicode MS" panose="020B0604020202020204" pitchFamily="34" charset="-128"/>
              </a:rPr>
              <a:t>Các môn học và hoạt động GD bắt buộc:</a:t>
            </a:r>
          </a:p>
          <a:p>
            <a:pPr>
              <a:spcBef>
                <a:spcPct val="0"/>
              </a:spcBef>
              <a:buClrTx/>
              <a:buSzTx/>
              <a:buFontTx/>
              <a:buChar char="-"/>
            </a:pPr>
            <a:r>
              <a:rPr lang="en-US" altLang="en-US" sz="2400" b="1">
                <a:solidFill>
                  <a:srgbClr val="FF3300"/>
                </a:solidFill>
                <a:latin typeface="Arial Unicode MS" panose="020B0604020202020204" pitchFamily="34" charset="-128"/>
              </a:rPr>
              <a:t>Lớp 1,2:</a:t>
            </a:r>
            <a:r>
              <a:rPr lang="en-US" altLang="en-US" sz="2400">
                <a:solidFill>
                  <a:schemeClr val="tx1"/>
                </a:solidFill>
                <a:latin typeface="Arial Unicode MS" panose="020B0604020202020204" pitchFamily="34" charset="-128"/>
              </a:rPr>
              <a:t> thực hiện 07 môn học và 01 hoạt động  </a:t>
            </a:r>
            <a:r>
              <a:rPr lang="en-US" altLang="en-US" sz="2400" b="1">
                <a:solidFill>
                  <a:srgbClr val="FF3300"/>
                </a:solidFill>
                <a:latin typeface="Arial Unicode MS" panose="020B0604020202020204" pitchFamily="34" charset="-128"/>
              </a:rPr>
              <a:t>25</a:t>
            </a:r>
            <a:r>
              <a:rPr lang="en-US" altLang="en-US" sz="2400">
                <a:solidFill>
                  <a:schemeClr val="tx1"/>
                </a:solidFill>
                <a:latin typeface="Arial Unicode MS" panose="020B0604020202020204" pitchFamily="34" charset="-128"/>
              </a:rPr>
              <a:t> tiết/tuần.</a:t>
            </a:r>
          </a:p>
          <a:p>
            <a:pPr>
              <a:spcBef>
                <a:spcPct val="0"/>
              </a:spcBef>
              <a:buClrTx/>
              <a:buSzTx/>
              <a:buFontTx/>
              <a:buChar char="-"/>
            </a:pPr>
            <a:r>
              <a:rPr lang="en-US" altLang="en-US" sz="2400" b="1">
                <a:solidFill>
                  <a:srgbClr val="FF3300"/>
                </a:solidFill>
                <a:latin typeface="Arial Unicode MS" panose="020B0604020202020204" pitchFamily="34" charset="-128"/>
              </a:rPr>
              <a:t>Lớp 3:</a:t>
            </a:r>
            <a:r>
              <a:rPr lang="en-US" altLang="en-US" sz="2400">
                <a:solidFill>
                  <a:schemeClr val="tx1"/>
                </a:solidFill>
                <a:latin typeface="Arial Unicode MS" panose="020B0604020202020204" pitchFamily="34" charset="-128"/>
              </a:rPr>
              <a:t> 08 môn học và 01 hoạt động, </a:t>
            </a:r>
            <a:r>
              <a:rPr lang="en-US" altLang="en-US" sz="2400" b="1">
                <a:solidFill>
                  <a:srgbClr val="FF3300"/>
                </a:solidFill>
                <a:latin typeface="Arial Unicode MS" panose="020B0604020202020204" pitchFamily="34" charset="-128"/>
              </a:rPr>
              <a:t>28 </a:t>
            </a:r>
            <a:r>
              <a:rPr lang="en-US" altLang="en-US" sz="2400">
                <a:solidFill>
                  <a:schemeClr val="tx1"/>
                </a:solidFill>
                <a:latin typeface="Arial Unicode MS" panose="020B0604020202020204" pitchFamily="34" charset="-128"/>
              </a:rPr>
              <a:t>tiết/tuần</a:t>
            </a:r>
          </a:p>
          <a:p>
            <a:pPr>
              <a:spcBef>
                <a:spcPct val="0"/>
              </a:spcBef>
              <a:buClrTx/>
              <a:buSzTx/>
              <a:buFontTx/>
              <a:buChar char="-"/>
            </a:pPr>
            <a:r>
              <a:rPr lang="en-US" altLang="en-US" sz="2400" b="1">
                <a:solidFill>
                  <a:srgbClr val="FF3300"/>
                </a:solidFill>
                <a:latin typeface="Arial Unicode MS" panose="020B0604020202020204" pitchFamily="34" charset="-128"/>
              </a:rPr>
              <a:t>Lớp 4,5:</a:t>
            </a:r>
            <a:r>
              <a:rPr lang="en-US" altLang="en-US" sz="2400">
                <a:solidFill>
                  <a:schemeClr val="tx1"/>
                </a:solidFill>
                <a:latin typeface="Arial Unicode MS" panose="020B0604020202020204" pitchFamily="34" charset="-128"/>
              </a:rPr>
              <a:t> 10 môn học và 01 hoat động, </a:t>
            </a:r>
            <a:r>
              <a:rPr lang="en-US" altLang="en-US" sz="2400" b="1">
                <a:solidFill>
                  <a:srgbClr val="FF3300"/>
                </a:solidFill>
                <a:latin typeface="Arial Unicode MS" panose="020B0604020202020204" pitchFamily="34" charset="-128"/>
              </a:rPr>
              <a:t>30 </a:t>
            </a:r>
            <a:r>
              <a:rPr lang="en-US" altLang="en-US" sz="2400">
                <a:solidFill>
                  <a:schemeClr val="tx1"/>
                </a:solidFill>
                <a:latin typeface="Arial Unicode MS" panose="020B0604020202020204" pitchFamily="34" charset="-128"/>
              </a:rPr>
              <a:t>tiết/tuần.</a:t>
            </a:r>
          </a:p>
        </p:txBody>
      </p:sp>
      <p:grpSp>
        <p:nvGrpSpPr>
          <p:cNvPr id="11" name="Group 10">
            <a:extLst>
              <a:ext uri="{FF2B5EF4-FFF2-40B4-BE49-F238E27FC236}">
                <a16:creationId xmlns:a16="http://schemas.microsoft.com/office/drawing/2014/main" id="{82338726-148B-4A2D-A67D-7BFA1533B76C}"/>
              </a:ext>
            </a:extLst>
          </p:cNvPr>
          <p:cNvGrpSpPr/>
          <p:nvPr/>
        </p:nvGrpSpPr>
        <p:grpSpPr>
          <a:xfrm>
            <a:off x="2152359" y="636458"/>
            <a:ext cx="9174160" cy="943912"/>
            <a:chOff x="3629607" y="578499"/>
            <a:chExt cx="4707293" cy="615820"/>
          </a:xfrm>
          <a:solidFill>
            <a:srgbClr val="0070C0"/>
          </a:solidFill>
        </p:grpSpPr>
        <p:sp>
          <p:nvSpPr>
            <p:cNvPr id="10" name="Rectangle 9">
              <a:extLst>
                <a:ext uri="{FF2B5EF4-FFF2-40B4-BE49-F238E27FC236}">
                  <a16:creationId xmlns:a16="http://schemas.microsoft.com/office/drawing/2014/main" id="{741AD995-FE95-4CF9-BB14-A897F0FEDE05}"/>
                </a:ext>
              </a:extLst>
            </p:cNvPr>
            <p:cNvSpPr/>
            <p:nvPr/>
          </p:nvSpPr>
          <p:spPr>
            <a:xfrm>
              <a:off x="3988835" y="578499"/>
              <a:ext cx="4348065" cy="615820"/>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tài</a:t>
              </a:r>
              <a:endParaRPr lang="en-US" sz="2400" b="1"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2C0A5C60-0409-49C3-B380-BB48A7F2D157}"/>
                </a:ext>
              </a:extLst>
            </p:cNvPr>
            <p:cNvSpPr/>
            <p:nvPr/>
          </p:nvSpPr>
          <p:spPr>
            <a:xfrm>
              <a:off x="3629607" y="578499"/>
              <a:ext cx="718457" cy="615820"/>
            </a:xfrm>
            <a:prstGeom prst="ellips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0070C0"/>
                  </a:solidFill>
                  <a:latin typeface="Times New Roman" panose="02020603050405020304" pitchFamily="18" charset="0"/>
                  <a:cs typeface="Times New Roman" panose="02020603050405020304" pitchFamily="18" charset="0"/>
                </a:rPr>
                <a:t>1</a:t>
              </a:r>
            </a:p>
          </p:txBody>
        </p:sp>
      </p:grpSp>
      <p:sp>
        <p:nvSpPr>
          <p:cNvPr id="19461" name="AutoShape 4">
            <a:extLst>
              <a:ext uri="{FF2B5EF4-FFF2-40B4-BE49-F238E27FC236}">
                <a16:creationId xmlns:a16="http://schemas.microsoft.com/office/drawing/2014/main" id="{B3D1ACDE-CC5C-47F7-BD1C-E28D3348AC45}"/>
              </a:ext>
            </a:extLst>
          </p:cNvPr>
          <p:cNvSpPr>
            <a:spLocks noChangeArrowheads="1"/>
          </p:cNvSpPr>
          <p:nvPr/>
        </p:nvSpPr>
        <p:spPr bwMode="auto">
          <a:xfrm>
            <a:off x="280988" y="1730375"/>
            <a:ext cx="2882900" cy="4514850"/>
          </a:xfrm>
          <a:prstGeom prst="rightArrowCallout">
            <a:avLst>
              <a:gd name="adj1" fmla="val 39152"/>
              <a:gd name="adj2" fmla="val 39152"/>
              <a:gd name="adj3" fmla="val 16667"/>
              <a:gd name="adj4" fmla="val 66667"/>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endParaRPr lang="en-US" altLang="en-US" sz="2400" b="1">
              <a:solidFill>
                <a:schemeClr val="bg1"/>
              </a:solidFill>
            </a:endParaRPr>
          </a:p>
          <a:p>
            <a:pPr algn="ctr" eaLnBrk="1" hangingPunct="1"/>
            <a:r>
              <a:rPr lang="en-US" altLang="en-US" sz="2400" b="1">
                <a:solidFill>
                  <a:schemeClr val="bg1"/>
                </a:solidFill>
              </a:rPr>
              <a:t>GIÁO DỤC</a:t>
            </a:r>
          </a:p>
          <a:p>
            <a:pPr algn="ctr" eaLnBrk="1" hangingPunct="1"/>
            <a:r>
              <a:rPr lang="en-US" altLang="en-US" sz="2400" b="1">
                <a:solidFill>
                  <a:schemeClr val="bg1"/>
                </a:solidFill>
              </a:rPr>
              <a:t> TIỂU HỌC</a:t>
            </a:r>
          </a:p>
          <a:p>
            <a:pPr algn="ctr" eaLnBrk="1" hangingPunct="1"/>
            <a:r>
              <a:rPr lang="en-US" altLang="en-US" sz="2400" b="1">
                <a:solidFill>
                  <a:schemeClr val="bg1"/>
                </a:solidFill>
              </a:rPr>
              <a:t> THEO </a:t>
            </a:r>
          </a:p>
          <a:p>
            <a:pPr algn="ctr" eaLnBrk="1" hangingPunct="1"/>
            <a:r>
              <a:rPr lang="en-US" altLang="en-US" sz="2400" b="1">
                <a:solidFill>
                  <a:schemeClr val="bg1"/>
                </a:solidFill>
              </a:rPr>
              <a:t>CHƯƠNG </a:t>
            </a:r>
          </a:p>
          <a:p>
            <a:pPr algn="ctr" eaLnBrk="1" hangingPunct="1"/>
            <a:r>
              <a:rPr lang="en-US" altLang="en-US" sz="2400" b="1">
                <a:solidFill>
                  <a:schemeClr val="bg1"/>
                </a:solidFill>
              </a:rPr>
              <a:t>TRÌNH 2018</a:t>
            </a:r>
          </a:p>
        </p:txBody>
      </p:sp>
      <p:sp>
        <p:nvSpPr>
          <p:cNvPr id="19462" name="Rectangle 5">
            <a:extLst>
              <a:ext uri="{FF2B5EF4-FFF2-40B4-BE49-F238E27FC236}">
                <a16:creationId xmlns:a16="http://schemas.microsoft.com/office/drawing/2014/main" id="{C6146833-7BD4-4480-970D-3BEBC58E6492}"/>
              </a:ext>
            </a:extLst>
          </p:cNvPr>
          <p:cNvSpPr>
            <a:spLocks noChangeArrowheads="1"/>
          </p:cNvSpPr>
          <p:nvPr/>
        </p:nvSpPr>
        <p:spPr bwMode="auto">
          <a:xfrm>
            <a:off x="3492500" y="3892550"/>
            <a:ext cx="8477250" cy="1331913"/>
          </a:xfrm>
          <a:prstGeom prst="rect">
            <a:avLst/>
          </a:prstGeom>
          <a:solidFill>
            <a:srgbClr val="008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sz="2400" b="1">
                <a:solidFill>
                  <a:srgbClr val="FFFF00"/>
                </a:solidFill>
              </a:rPr>
              <a:t>2. Các môn học tự chọn:</a:t>
            </a:r>
          </a:p>
          <a:p>
            <a:pPr eaLnBrk="1" hangingPunct="1"/>
            <a:r>
              <a:rPr lang="en-US" altLang="en-US" sz="2400">
                <a:solidFill>
                  <a:srgbClr val="FFFF00"/>
                </a:solidFill>
              </a:rPr>
              <a:t>- Ngoại ngữ 1 (lớp 1,2) và Tiếng dân tộc (lớp 1,2,3,4,5)</a:t>
            </a:r>
            <a:endParaRPr lang="en-US" altLang="en-US" sz="2400">
              <a:solidFill>
                <a:schemeClr val="bg1"/>
              </a:solidFill>
            </a:endParaRPr>
          </a:p>
        </p:txBody>
      </p:sp>
      <p:sp>
        <p:nvSpPr>
          <p:cNvPr id="19463" name="Rectangle 6">
            <a:extLst>
              <a:ext uri="{FF2B5EF4-FFF2-40B4-BE49-F238E27FC236}">
                <a16:creationId xmlns:a16="http://schemas.microsoft.com/office/drawing/2014/main" id="{556B6FF2-1BE8-4F76-94E6-32F853D52B30}"/>
              </a:ext>
            </a:extLst>
          </p:cNvPr>
          <p:cNvSpPr>
            <a:spLocks noChangeArrowheads="1"/>
          </p:cNvSpPr>
          <p:nvPr/>
        </p:nvSpPr>
        <p:spPr bwMode="auto">
          <a:xfrm>
            <a:off x="3659188" y="717550"/>
            <a:ext cx="7624762" cy="8001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2400" b="1">
                <a:solidFill>
                  <a:schemeClr val="bg1"/>
                </a:solidFill>
              </a:rPr>
              <a:t>GIÁO DỤC TIỂU HỌC THEO CHƯƠNG TRÌNH MỚI</a:t>
            </a:r>
          </a:p>
        </p:txBody>
      </p:sp>
      <p:sp>
        <p:nvSpPr>
          <p:cNvPr id="19464" name="Rectangle 8">
            <a:extLst>
              <a:ext uri="{FF2B5EF4-FFF2-40B4-BE49-F238E27FC236}">
                <a16:creationId xmlns:a16="http://schemas.microsoft.com/office/drawing/2014/main" id="{91A24718-7623-4B52-9B43-30B9122C0B54}"/>
              </a:ext>
            </a:extLst>
          </p:cNvPr>
          <p:cNvSpPr>
            <a:spLocks noChangeArrowheads="1"/>
          </p:cNvSpPr>
          <p:nvPr/>
        </p:nvSpPr>
        <p:spPr bwMode="auto">
          <a:xfrm>
            <a:off x="3541713" y="5416550"/>
            <a:ext cx="8421687" cy="1173163"/>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sz="2400" b="1">
                <a:solidFill>
                  <a:schemeClr val="bg1"/>
                </a:solidFill>
              </a:rPr>
              <a:t>3. Kế hoạch dạy học:</a:t>
            </a:r>
          </a:p>
          <a:p>
            <a:pPr eaLnBrk="1" hangingPunct="1"/>
            <a:r>
              <a:rPr lang="en-US" altLang="en-US" sz="2400">
                <a:solidFill>
                  <a:schemeClr val="bg1"/>
                </a:solidFill>
              </a:rPr>
              <a:t>- Chương trình thiết kế dạy học </a:t>
            </a:r>
            <a:r>
              <a:rPr lang="en-US" altLang="en-US" sz="2400" b="1">
                <a:solidFill>
                  <a:srgbClr val="FF3300"/>
                </a:solidFill>
              </a:rPr>
              <a:t>02 buổi/ngày</a:t>
            </a:r>
            <a:r>
              <a:rPr lang="en-US" altLang="en-US" sz="2400">
                <a:solidFill>
                  <a:schemeClr val="bg1"/>
                </a:solidFill>
              </a:rPr>
              <a:t>.</a:t>
            </a:r>
          </a:p>
        </p:txBody>
      </p:sp>
      <p:sp>
        <p:nvSpPr>
          <p:cNvPr id="19465" name="Text Box 11">
            <a:extLst>
              <a:ext uri="{FF2B5EF4-FFF2-40B4-BE49-F238E27FC236}">
                <a16:creationId xmlns:a16="http://schemas.microsoft.com/office/drawing/2014/main" id="{0CDD5B11-7249-4807-B29B-753C8335EC3D}"/>
              </a:ext>
            </a:extLst>
          </p:cNvPr>
          <p:cNvSpPr txBox="1">
            <a:spLocks noChangeArrowheads="1"/>
          </p:cNvSpPr>
          <p:nvPr/>
        </p:nvSpPr>
        <p:spPr bwMode="auto">
          <a:xfrm>
            <a:off x="3535363" y="1827213"/>
            <a:ext cx="8397875" cy="1955800"/>
          </a:xfrm>
          <a:prstGeom prst="rect">
            <a:avLst/>
          </a:prstGeom>
          <a:solidFill>
            <a:srgbClr val="CCFFFF"/>
          </a:solidFill>
          <a:ln w="38100" algn="ctr">
            <a:solidFill>
              <a:srgbClr val="2A08B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914400" indent="-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371600" indent="-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828800" indent="-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286000" indent="-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7432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32004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6576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41148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AutoNum type="arabicPeriod"/>
            </a:pPr>
            <a:r>
              <a:rPr lang="en-US" altLang="en-US" sz="2400" b="1">
                <a:solidFill>
                  <a:schemeClr val="tx1"/>
                </a:solidFill>
                <a:latin typeface="Arial Unicode MS" panose="020B0604020202020204" pitchFamily="34" charset="-128"/>
              </a:rPr>
              <a:t>Các môn học và hoạt động GD bắt buộc:</a:t>
            </a:r>
          </a:p>
          <a:p>
            <a:pPr>
              <a:spcBef>
                <a:spcPct val="0"/>
              </a:spcBef>
              <a:buClrTx/>
              <a:buSzTx/>
              <a:buFontTx/>
              <a:buChar char="-"/>
            </a:pPr>
            <a:r>
              <a:rPr lang="en-US" altLang="en-US" sz="2400" b="1">
                <a:solidFill>
                  <a:srgbClr val="FF3300"/>
                </a:solidFill>
                <a:latin typeface="Arial Unicode MS" panose="020B0604020202020204" pitchFamily="34" charset="-128"/>
              </a:rPr>
              <a:t>Lớp 1,2:</a:t>
            </a:r>
            <a:r>
              <a:rPr lang="en-US" altLang="en-US" sz="2400">
                <a:solidFill>
                  <a:schemeClr val="tx1"/>
                </a:solidFill>
                <a:latin typeface="Arial Unicode MS" panose="020B0604020202020204" pitchFamily="34" charset="-128"/>
              </a:rPr>
              <a:t> thực hiện 07 môn học và 01 hoạt động  </a:t>
            </a:r>
            <a:r>
              <a:rPr lang="en-US" altLang="en-US" sz="2400" b="1">
                <a:solidFill>
                  <a:srgbClr val="FF3300"/>
                </a:solidFill>
                <a:latin typeface="Arial Unicode MS" panose="020B0604020202020204" pitchFamily="34" charset="-128"/>
              </a:rPr>
              <a:t>25</a:t>
            </a:r>
            <a:r>
              <a:rPr lang="en-US" altLang="en-US" sz="2400">
                <a:solidFill>
                  <a:schemeClr val="tx1"/>
                </a:solidFill>
                <a:latin typeface="Arial Unicode MS" panose="020B0604020202020204" pitchFamily="34" charset="-128"/>
              </a:rPr>
              <a:t> tiết/tuần.</a:t>
            </a:r>
          </a:p>
          <a:p>
            <a:pPr>
              <a:spcBef>
                <a:spcPct val="0"/>
              </a:spcBef>
              <a:buClrTx/>
              <a:buSzTx/>
              <a:buFontTx/>
              <a:buChar char="-"/>
            </a:pPr>
            <a:r>
              <a:rPr lang="en-US" altLang="en-US" sz="2400" b="1">
                <a:solidFill>
                  <a:srgbClr val="FF3300"/>
                </a:solidFill>
                <a:latin typeface="Arial Unicode MS" panose="020B0604020202020204" pitchFamily="34" charset="-128"/>
              </a:rPr>
              <a:t>Lớp 3:</a:t>
            </a:r>
            <a:r>
              <a:rPr lang="en-US" altLang="en-US" sz="2400">
                <a:solidFill>
                  <a:schemeClr val="tx1"/>
                </a:solidFill>
                <a:latin typeface="Arial Unicode MS" panose="020B0604020202020204" pitchFamily="34" charset="-128"/>
              </a:rPr>
              <a:t> 08 môn học và 01 hoạt động, </a:t>
            </a:r>
            <a:r>
              <a:rPr lang="en-US" altLang="en-US" sz="2400" b="1">
                <a:solidFill>
                  <a:srgbClr val="FF3300"/>
                </a:solidFill>
                <a:latin typeface="Arial Unicode MS" panose="020B0604020202020204" pitchFamily="34" charset="-128"/>
              </a:rPr>
              <a:t>28 </a:t>
            </a:r>
            <a:r>
              <a:rPr lang="en-US" altLang="en-US" sz="2400">
                <a:solidFill>
                  <a:schemeClr val="tx1"/>
                </a:solidFill>
                <a:latin typeface="Arial Unicode MS" panose="020B0604020202020204" pitchFamily="34" charset="-128"/>
              </a:rPr>
              <a:t>tiết/tuần</a:t>
            </a:r>
          </a:p>
          <a:p>
            <a:pPr>
              <a:spcBef>
                <a:spcPct val="0"/>
              </a:spcBef>
              <a:buClrTx/>
              <a:buSzTx/>
              <a:buFontTx/>
              <a:buChar char="-"/>
            </a:pPr>
            <a:r>
              <a:rPr lang="en-US" altLang="en-US" sz="2400" b="1">
                <a:solidFill>
                  <a:srgbClr val="FF3300"/>
                </a:solidFill>
                <a:latin typeface="Arial Unicode MS" panose="020B0604020202020204" pitchFamily="34" charset="-128"/>
              </a:rPr>
              <a:t>Lớp 4,5:</a:t>
            </a:r>
            <a:r>
              <a:rPr lang="en-US" altLang="en-US" sz="2400">
                <a:solidFill>
                  <a:schemeClr val="tx1"/>
                </a:solidFill>
                <a:latin typeface="Arial Unicode MS" panose="020B0604020202020204" pitchFamily="34" charset="-128"/>
              </a:rPr>
              <a:t> 10 môn học và 01 hoat động, </a:t>
            </a:r>
            <a:r>
              <a:rPr lang="en-US" altLang="en-US" sz="2400" b="1">
                <a:solidFill>
                  <a:srgbClr val="FF3300"/>
                </a:solidFill>
                <a:latin typeface="Arial Unicode MS" panose="020B0604020202020204" pitchFamily="34" charset="-128"/>
              </a:rPr>
              <a:t>30 </a:t>
            </a:r>
            <a:r>
              <a:rPr lang="en-US" altLang="en-US" sz="2400">
                <a:solidFill>
                  <a:schemeClr val="tx1"/>
                </a:solidFill>
                <a:latin typeface="Arial Unicode MS" panose="020B0604020202020204" pitchFamily="34" charset="-128"/>
              </a:rPr>
              <a:t>tiết/tuần.</a:t>
            </a:r>
          </a:p>
        </p:txBody>
      </p:sp>
      <p:sp>
        <p:nvSpPr>
          <p:cNvPr id="19466" name="Rectangle 12">
            <a:extLst>
              <a:ext uri="{FF2B5EF4-FFF2-40B4-BE49-F238E27FC236}">
                <a16:creationId xmlns:a16="http://schemas.microsoft.com/office/drawing/2014/main" id="{41F7CB8B-6315-421F-AD76-E7D7EC4942FA}"/>
              </a:ext>
            </a:extLst>
          </p:cNvPr>
          <p:cNvSpPr>
            <a:spLocks noChangeArrowheads="1"/>
          </p:cNvSpPr>
          <p:nvPr/>
        </p:nvSpPr>
        <p:spPr bwMode="auto">
          <a:xfrm>
            <a:off x="3492500" y="3892550"/>
            <a:ext cx="8477250" cy="1331913"/>
          </a:xfrm>
          <a:prstGeom prst="rect">
            <a:avLst/>
          </a:prstGeom>
          <a:solidFill>
            <a:srgbClr val="008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sz="2400" b="1">
                <a:solidFill>
                  <a:srgbClr val="FFFF00"/>
                </a:solidFill>
              </a:rPr>
              <a:t>2. Các môn học tự chọn:</a:t>
            </a:r>
          </a:p>
          <a:p>
            <a:pPr eaLnBrk="1" hangingPunct="1"/>
            <a:r>
              <a:rPr lang="en-US" altLang="en-US" sz="2400">
                <a:solidFill>
                  <a:srgbClr val="FFFF00"/>
                </a:solidFill>
              </a:rPr>
              <a:t>- Ngoại ngữ 1 (lớp 1,2) và Tiếng dân tộc (lớp 1,2,3,4,5)</a:t>
            </a:r>
            <a:endParaRPr lang="en-US" altLang="en-US" sz="2400">
              <a:solidFill>
                <a:schemeClr val="bg1"/>
              </a:solidFill>
            </a:endParaRPr>
          </a:p>
        </p:txBody>
      </p:sp>
      <p:sp>
        <p:nvSpPr>
          <p:cNvPr id="19467" name="Rectangle 13">
            <a:extLst>
              <a:ext uri="{FF2B5EF4-FFF2-40B4-BE49-F238E27FC236}">
                <a16:creationId xmlns:a16="http://schemas.microsoft.com/office/drawing/2014/main" id="{8464DEB6-04DF-4F3E-8A92-2B6D6AADCAE1}"/>
              </a:ext>
            </a:extLst>
          </p:cNvPr>
          <p:cNvSpPr>
            <a:spLocks noChangeArrowheads="1"/>
          </p:cNvSpPr>
          <p:nvPr/>
        </p:nvSpPr>
        <p:spPr bwMode="auto">
          <a:xfrm>
            <a:off x="3541713" y="5416550"/>
            <a:ext cx="8421687" cy="1173163"/>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sz="2400" b="1">
                <a:solidFill>
                  <a:schemeClr val="bg1"/>
                </a:solidFill>
              </a:rPr>
              <a:t>3. Kế hoạch dạy học:</a:t>
            </a:r>
          </a:p>
          <a:p>
            <a:pPr eaLnBrk="1" hangingPunct="1"/>
            <a:r>
              <a:rPr lang="en-US" altLang="en-US" sz="2400">
                <a:solidFill>
                  <a:schemeClr val="bg1"/>
                </a:solidFill>
              </a:rPr>
              <a:t>- Chương trình thiết kế dạy học </a:t>
            </a:r>
            <a:r>
              <a:rPr lang="en-US" altLang="en-US" sz="2400" b="1">
                <a:solidFill>
                  <a:srgbClr val="FF3300"/>
                </a:solidFill>
              </a:rPr>
              <a:t>02 buổi/ngày</a:t>
            </a:r>
            <a:r>
              <a:rPr lang="en-US" altLang="en-US" sz="2400">
                <a:solidFill>
                  <a:schemeClr val="bg1"/>
                </a:solidFill>
              </a:rPr>
              <a:t>.</a:t>
            </a:r>
          </a:p>
        </p:txBody>
      </p:sp>
      <p:sp>
        <p:nvSpPr>
          <p:cNvPr id="19468" name="Text Box 14">
            <a:extLst>
              <a:ext uri="{FF2B5EF4-FFF2-40B4-BE49-F238E27FC236}">
                <a16:creationId xmlns:a16="http://schemas.microsoft.com/office/drawing/2014/main" id="{7ABB6E17-BF84-4716-828C-9E3D07992366}"/>
              </a:ext>
            </a:extLst>
          </p:cNvPr>
          <p:cNvSpPr txBox="1">
            <a:spLocks noChangeArrowheads="1"/>
          </p:cNvSpPr>
          <p:nvPr/>
        </p:nvSpPr>
        <p:spPr bwMode="auto">
          <a:xfrm>
            <a:off x="3535363" y="1827213"/>
            <a:ext cx="8397875" cy="1955800"/>
          </a:xfrm>
          <a:prstGeom prst="rect">
            <a:avLst/>
          </a:prstGeom>
          <a:solidFill>
            <a:srgbClr val="CCFFFF"/>
          </a:solidFill>
          <a:ln w="38100" algn="ctr">
            <a:solidFill>
              <a:srgbClr val="2A08B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914400" indent="-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371600" indent="-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828800" indent="-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286000" indent="-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7432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32004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6576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41148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AutoNum type="arabicPeriod"/>
            </a:pPr>
            <a:r>
              <a:rPr lang="en-US" altLang="en-US" sz="2400" b="1">
                <a:solidFill>
                  <a:schemeClr val="tx1"/>
                </a:solidFill>
                <a:latin typeface="Arial Unicode MS" panose="020B0604020202020204" pitchFamily="34" charset="-128"/>
              </a:rPr>
              <a:t>Các môn học và hoạt động GD bắt buộc:</a:t>
            </a:r>
          </a:p>
          <a:p>
            <a:pPr>
              <a:spcBef>
                <a:spcPct val="0"/>
              </a:spcBef>
              <a:buClrTx/>
              <a:buSzTx/>
              <a:buFontTx/>
              <a:buChar char="-"/>
            </a:pPr>
            <a:r>
              <a:rPr lang="en-US" altLang="en-US" sz="2400" b="1">
                <a:solidFill>
                  <a:schemeClr val="tx1"/>
                </a:solidFill>
                <a:latin typeface="Arial Unicode MS" panose="020B0604020202020204" pitchFamily="34" charset="-128"/>
              </a:rPr>
              <a:t>Lớp 1,2:</a:t>
            </a:r>
            <a:r>
              <a:rPr lang="en-US" altLang="en-US" sz="2400">
                <a:solidFill>
                  <a:schemeClr val="tx1"/>
                </a:solidFill>
                <a:latin typeface="Arial Unicode MS" panose="020B0604020202020204" pitchFamily="34" charset="-128"/>
              </a:rPr>
              <a:t> thực hiện 07 môn học và 01 hoạt động  </a:t>
            </a:r>
            <a:r>
              <a:rPr lang="en-US" altLang="en-US" sz="2400" b="1">
                <a:solidFill>
                  <a:schemeClr val="tx1"/>
                </a:solidFill>
                <a:latin typeface="Arial Unicode MS" panose="020B0604020202020204" pitchFamily="34" charset="-128"/>
              </a:rPr>
              <a:t>25</a:t>
            </a:r>
            <a:r>
              <a:rPr lang="en-US" altLang="en-US" sz="2400">
                <a:solidFill>
                  <a:schemeClr val="tx1"/>
                </a:solidFill>
                <a:latin typeface="Arial Unicode MS" panose="020B0604020202020204" pitchFamily="34" charset="-128"/>
              </a:rPr>
              <a:t> tiết/tuần.</a:t>
            </a:r>
          </a:p>
          <a:p>
            <a:pPr>
              <a:spcBef>
                <a:spcPct val="0"/>
              </a:spcBef>
              <a:buClrTx/>
              <a:buSzTx/>
              <a:buFontTx/>
              <a:buChar char="-"/>
            </a:pPr>
            <a:r>
              <a:rPr lang="en-US" altLang="en-US" sz="2400" b="1">
                <a:solidFill>
                  <a:schemeClr val="tx1"/>
                </a:solidFill>
                <a:latin typeface="Arial Unicode MS" panose="020B0604020202020204" pitchFamily="34" charset="-128"/>
              </a:rPr>
              <a:t>Lớp 3:</a:t>
            </a:r>
            <a:r>
              <a:rPr lang="en-US" altLang="en-US" sz="2400">
                <a:solidFill>
                  <a:schemeClr val="tx1"/>
                </a:solidFill>
                <a:latin typeface="Arial Unicode MS" panose="020B0604020202020204" pitchFamily="34" charset="-128"/>
              </a:rPr>
              <a:t> 08 môn học và 01 hoạt động, </a:t>
            </a:r>
            <a:r>
              <a:rPr lang="en-US" altLang="en-US" sz="2400" b="1">
                <a:solidFill>
                  <a:schemeClr val="tx1"/>
                </a:solidFill>
                <a:latin typeface="Arial Unicode MS" panose="020B0604020202020204" pitchFamily="34" charset="-128"/>
              </a:rPr>
              <a:t>28 </a:t>
            </a:r>
            <a:r>
              <a:rPr lang="en-US" altLang="en-US" sz="2400">
                <a:solidFill>
                  <a:schemeClr val="tx1"/>
                </a:solidFill>
                <a:latin typeface="Arial Unicode MS" panose="020B0604020202020204" pitchFamily="34" charset="-128"/>
              </a:rPr>
              <a:t>tiết/tuần</a:t>
            </a:r>
          </a:p>
          <a:p>
            <a:pPr>
              <a:spcBef>
                <a:spcPct val="0"/>
              </a:spcBef>
              <a:buClrTx/>
              <a:buSzTx/>
              <a:buFontTx/>
              <a:buChar char="-"/>
            </a:pPr>
            <a:r>
              <a:rPr lang="en-US" altLang="en-US" sz="2400" b="1">
                <a:solidFill>
                  <a:schemeClr val="tx1"/>
                </a:solidFill>
                <a:latin typeface="Arial Unicode MS" panose="020B0604020202020204" pitchFamily="34" charset="-128"/>
              </a:rPr>
              <a:t>Lớp 4,5:</a:t>
            </a:r>
            <a:r>
              <a:rPr lang="en-US" altLang="en-US" sz="2400">
                <a:solidFill>
                  <a:schemeClr val="tx1"/>
                </a:solidFill>
                <a:latin typeface="Arial Unicode MS" panose="020B0604020202020204" pitchFamily="34" charset="-128"/>
              </a:rPr>
              <a:t> 10 môn học và 01 hoat động, </a:t>
            </a:r>
            <a:r>
              <a:rPr lang="en-US" altLang="en-US" sz="2400" b="1">
                <a:solidFill>
                  <a:schemeClr val="tx1"/>
                </a:solidFill>
                <a:latin typeface="Arial Unicode MS" panose="020B0604020202020204" pitchFamily="34" charset="-128"/>
              </a:rPr>
              <a:t>30 </a:t>
            </a:r>
            <a:r>
              <a:rPr lang="en-US" altLang="en-US" sz="2400">
                <a:solidFill>
                  <a:schemeClr val="tx1"/>
                </a:solidFill>
                <a:latin typeface="Arial Unicode MS" panose="020B0604020202020204" pitchFamily="34" charset="-128"/>
              </a:rPr>
              <a:t>tiết/tuần.</a:t>
            </a:r>
          </a:p>
        </p:txBody>
      </p:sp>
      <p:sp>
        <p:nvSpPr>
          <p:cNvPr id="19469" name="Rectangle 15">
            <a:extLst>
              <a:ext uri="{FF2B5EF4-FFF2-40B4-BE49-F238E27FC236}">
                <a16:creationId xmlns:a16="http://schemas.microsoft.com/office/drawing/2014/main" id="{A626E838-C689-43EE-9C85-12D59063F7B6}"/>
              </a:ext>
            </a:extLst>
          </p:cNvPr>
          <p:cNvSpPr>
            <a:spLocks noChangeArrowheads="1"/>
          </p:cNvSpPr>
          <p:nvPr/>
        </p:nvSpPr>
        <p:spPr bwMode="auto">
          <a:xfrm>
            <a:off x="3492500" y="3892550"/>
            <a:ext cx="8477250" cy="1331913"/>
          </a:xfrm>
          <a:prstGeom prst="rect">
            <a:avLst/>
          </a:prstGeom>
          <a:solidFill>
            <a:srgbClr val="008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sz="2400" b="1">
                <a:solidFill>
                  <a:schemeClr val="bg1"/>
                </a:solidFill>
              </a:rPr>
              <a:t>2. Các môn học tự chọn:</a:t>
            </a:r>
          </a:p>
          <a:p>
            <a:pPr eaLnBrk="1" hangingPunct="1"/>
            <a:r>
              <a:rPr lang="en-US" altLang="en-US" sz="2400">
                <a:solidFill>
                  <a:schemeClr val="bg1"/>
                </a:solidFill>
              </a:rPr>
              <a:t>- Ngoại ngữ 1 (lớp 1,2) và Tiếng dân tộc (lớp 1,2,3,4,5)</a:t>
            </a:r>
          </a:p>
        </p:txBody>
      </p:sp>
      <p:sp>
        <p:nvSpPr>
          <p:cNvPr id="19470" name="Rectangle 16">
            <a:extLst>
              <a:ext uri="{FF2B5EF4-FFF2-40B4-BE49-F238E27FC236}">
                <a16:creationId xmlns:a16="http://schemas.microsoft.com/office/drawing/2014/main" id="{41F908F8-2711-40A3-B124-CB3824DB34A9}"/>
              </a:ext>
            </a:extLst>
          </p:cNvPr>
          <p:cNvSpPr>
            <a:spLocks noChangeArrowheads="1"/>
          </p:cNvSpPr>
          <p:nvPr/>
        </p:nvSpPr>
        <p:spPr bwMode="auto">
          <a:xfrm>
            <a:off x="3541713" y="5416550"/>
            <a:ext cx="8421687" cy="1173163"/>
          </a:xfrm>
          <a:prstGeom prst="rect">
            <a:avLst/>
          </a:prstGeom>
          <a:solidFill>
            <a:srgbClr val="0033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sz="2400" b="1">
                <a:solidFill>
                  <a:schemeClr val="bg1"/>
                </a:solidFill>
              </a:rPr>
              <a:t>3. Kế hoạch dạy học:</a:t>
            </a:r>
          </a:p>
          <a:p>
            <a:pPr eaLnBrk="1" hangingPunct="1"/>
            <a:r>
              <a:rPr lang="en-US" altLang="en-US" sz="2400">
                <a:solidFill>
                  <a:schemeClr val="bg1"/>
                </a:solidFill>
              </a:rPr>
              <a:t>- Chương trình thiết kế dạy học </a:t>
            </a:r>
            <a:r>
              <a:rPr lang="en-US" altLang="en-US" sz="2400" b="1">
                <a:solidFill>
                  <a:schemeClr val="bg1"/>
                </a:solidFill>
              </a:rPr>
              <a:t>02 buổi/ngày</a:t>
            </a:r>
            <a:r>
              <a:rPr lang="en-US" altLang="en-US" sz="2400">
                <a:solidFill>
                  <a:schemeClr val="bg1"/>
                </a:solidFill>
              </a:rPr>
              <a: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0DD5408C-A67F-4461-8533-E641D0FB4647}"/>
              </a:ext>
            </a:extLst>
          </p:cNvPr>
          <p:cNvSpPr>
            <a:spLocks noGrp="1"/>
          </p:cNvSpPr>
          <p:nvPr>
            <p:ph type="dt" sz="quarter" idx="10"/>
          </p:nvPr>
        </p:nvSpPr>
        <p:spPr/>
        <p:txBody>
          <a:bodyPr/>
          <a:lstStyle/>
          <a:p>
            <a:pPr>
              <a:defRPr/>
            </a:pPr>
            <a:fld id="{2A6CF627-6AAD-4E8D-8094-4F619625249F}" type="datetime1">
              <a:rPr lang="en-US"/>
              <a:pPr>
                <a:defRPr/>
              </a:pPr>
              <a:t>4/9/2020</a:t>
            </a:fld>
            <a:endParaRPr lang="en-US"/>
          </a:p>
        </p:txBody>
      </p:sp>
      <p:sp>
        <p:nvSpPr>
          <p:cNvPr id="20483" name="Rectangle 15">
            <a:extLst>
              <a:ext uri="{FF2B5EF4-FFF2-40B4-BE49-F238E27FC236}">
                <a16:creationId xmlns:a16="http://schemas.microsoft.com/office/drawing/2014/main" id="{80842536-D69B-4343-8DD7-901BC8F1B44F}"/>
              </a:ext>
            </a:extLst>
          </p:cNvPr>
          <p:cNvSpPr>
            <a:spLocks noChangeArrowheads="1"/>
          </p:cNvSpPr>
          <p:nvPr/>
        </p:nvSpPr>
        <p:spPr bwMode="auto">
          <a:xfrm>
            <a:off x="0" y="0"/>
            <a:ext cx="12192000" cy="727075"/>
          </a:xfrm>
          <a:prstGeom prst="rect">
            <a:avLst/>
          </a:prstGeom>
          <a:solidFill>
            <a:srgbClr val="89C1E3"/>
          </a:solidFill>
          <a:ln w="25400" algn="ctr">
            <a:solidFill>
              <a:srgbClr val="385D8A"/>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2800" b="1">
              <a:solidFill>
                <a:srgbClr val="000000"/>
              </a:solidFill>
              <a:latin typeface="Calibri" panose="020F0502020204030204" pitchFamily="34" charset="0"/>
            </a:endParaRPr>
          </a:p>
          <a:p>
            <a:pPr algn="ctr" eaLnBrk="1" hangingPunct="1">
              <a:spcBef>
                <a:spcPct val="0"/>
              </a:spcBef>
              <a:buClrTx/>
              <a:buSzTx/>
              <a:buFontTx/>
              <a:buNone/>
            </a:pPr>
            <a:endParaRPr lang="en-US" altLang="en-US" sz="2800" b="1">
              <a:solidFill>
                <a:srgbClr val="000000"/>
              </a:solidFill>
              <a:latin typeface="Arial" panose="020B0604020202020204" pitchFamily="34" charset="0"/>
            </a:endParaRPr>
          </a:p>
          <a:p>
            <a:pPr algn="ctr" eaLnBrk="1" hangingPunct="1">
              <a:spcBef>
                <a:spcPct val="0"/>
              </a:spcBef>
              <a:buClrTx/>
              <a:buSzTx/>
              <a:buFontTx/>
              <a:buNone/>
            </a:pPr>
            <a:endParaRPr lang="en-US" altLang="en-US" sz="2800" b="1">
              <a:solidFill>
                <a:srgbClr val="000000"/>
              </a:solidFill>
              <a:latin typeface="Calibri" panose="020F0502020204030204" pitchFamily="34" charset="0"/>
            </a:endParaRPr>
          </a:p>
        </p:txBody>
      </p:sp>
      <p:sp>
        <p:nvSpPr>
          <p:cNvPr id="4" name="Rounded Rectangle 3">
            <a:extLst>
              <a:ext uri="{FF2B5EF4-FFF2-40B4-BE49-F238E27FC236}">
                <a16:creationId xmlns:a16="http://schemas.microsoft.com/office/drawing/2014/main" id="{C067B290-7DFA-4AE8-BBCE-88E288ED9CFF}"/>
              </a:ext>
            </a:extLst>
          </p:cNvPr>
          <p:cNvSpPr/>
          <p:nvPr/>
        </p:nvSpPr>
        <p:spPr>
          <a:xfrm>
            <a:off x="498475" y="727075"/>
            <a:ext cx="2543175" cy="6130925"/>
          </a:xfrm>
          <a:prstGeom prst="roundRect">
            <a:avLst/>
          </a:prstGeom>
          <a:solidFill>
            <a:schemeClr val="accent6">
              <a:lumMod val="40000"/>
              <a:lumOff val="60000"/>
            </a:schemeClr>
          </a:solidFill>
          <a:ln w="25400" cap="flat" cmpd="sng" algn="ctr">
            <a:solidFill>
              <a:srgbClr val="4F81BD">
                <a:shade val="50000"/>
              </a:srgbClr>
            </a:solidFill>
            <a:prstDash val="solid"/>
          </a:ln>
          <a:effectLst/>
        </p:spPr>
        <p:txBody>
          <a:bodyPr lIns="0" rIns="0" anchor="ctr"/>
          <a:lstStyle/>
          <a:p>
            <a:pPr algn="ctr" eaLnBrk="1" fontAlgn="auto" hangingPunct="1">
              <a:lnSpc>
                <a:spcPct val="110000"/>
              </a:lnSpc>
              <a:spcBef>
                <a:spcPts val="0"/>
              </a:spcBef>
              <a:spcAft>
                <a:spcPts val="0"/>
              </a:spcAft>
              <a:defRPr/>
            </a:pPr>
            <a:r>
              <a:rPr lang="en-US" b="1" kern="0" dirty="0">
                <a:solidFill>
                  <a:sysClr val="windowText" lastClr="000000"/>
                </a:solidFill>
                <a:latin typeface="Arian (Body)"/>
              </a:rPr>
              <a:t> </a:t>
            </a:r>
          </a:p>
          <a:p>
            <a:pPr algn="ctr" eaLnBrk="1" fontAlgn="auto" hangingPunct="1">
              <a:lnSpc>
                <a:spcPct val="110000"/>
              </a:lnSpc>
              <a:spcBef>
                <a:spcPts val="0"/>
              </a:spcBef>
              <a:spcAft>
                <a:spcPts val="0"/>
              </a:spcAft>
              <a:defRPr/>
            </a:pPr>
            <a:endParaRPr lang="en-US" b="1" kern="0" dirty="0">
              <a:solidFill>
                <a:sysClr val="windowText" lastClr="000000"/>
              </a:solidFill>
              <a:latin typeface="Arian (Body)"/>
            </a:endParaRPr>
          </a:p>
          <a:p>
            <a:pPr algn="ctr" eaLnBrk="1" fontAlgn="auto" hangingPunct="1">
              <a:lnSpc>
                <a:spcPct val="130000"/>
              </a:lnSpc>
              <a:spcBef>
                <a:spcPts val="0"/>
              </a:spcBef>
              <a:spcAft>
                <a:spcPts val="0"/>
              </a:spcAft>
              <a:defRPr/>
            </a:pPr>
            <a:r>
              <a:rPr lang="en-US" b="1" kern="0" dirty="0">
                <a:solidFill>
                  <a:sysClr val="windowText" lastClr="000000"/>
                </a:solidFill>
                <a:latin typeface="Arian (Body)"/>
              </a:rPr>
              <a:t>KẾ </a:t>
            </a:r>
          </a:p>
          <a:p>
            <a:pPr algn="ctr" eaLnBrk="1" fontAlgn="auto" hangingPunct="1">
              <a:lnSpc>
                <a:spcPct val="130000"/>
              </a:lnSpc>
              <a:spcBef>
                <a:spcPts val="0"/>
              </a:spcBef>
              <a:spcAft>
                <a:spcPts val="0"/>
              </a:spcAft>
              <a:defRPr/>
            </a:pPr>
            <a:endParaRPr lang="en-US" b="1" kern="0" dirty="0">
              <a:solidFill>
                <a:sysClr val="windowText" lastClr="000000"/>
              </a:solidFill>
              <a:latin typeface="Arian (Body)"/>
            </a:endParaRPr>
          </a:p>
          <a:p>
            <a:pPr algn="ctr" eaLnBrk="1" fontAlgn="auto" hangingPunct="1">
              <a:lnSpc>
                <a:spcPct val="130000"/>
              </a:lnSpc>
              <a:spcBef>
                <a:spcPts val="0"/>
              </a:spcBef>
              <a:spcAft>
                <a:spcPts val="0"/>
              </a:spcAft>
              <a:defRPr/>
            </a:pPr>
            <a:endParaRPr lang="en-US" b="1" kern="0" dirty="0">
              <a:solidFill>
                <a:sysClr val="windowText" lastClr="000000"/>
              </a:solidFill>
              <a:latin typeface="Arian (Body)"/>
            </a:endParaRPr>
          </a:p>
          <a:p>
            <a:pPr algn="ctr" eaLnBrk="1" fontAlgn="auto" hangingPunct="1">
              <a:lnSpc>
                <a:spcPct val="130000"/>
              </a:lnSpc>
              <a:spcBef>
                <a:spcPts val="0"/>
              </a:spcBef>
              <a:spcAft>
                <a:spcPts val="0"/>
              </a:spcAft>
              <a:defRPr/>
            </a:pPr>
            <a:r>
              <a:rPr lang="en-US" b="1" kern="0" dirty="0">
                <a:solidFill>
                  <a:sysClr val="windowText" lastClr="000000"/>
                </a:solidFill>
                <a:latin typeface="Arian (Body)"/>
              </a:rPr>
              <a:t>HOẠCH </a:t>
            </a:r>
          </a:p>
          <a:p>
            <a:pPr algn="ctr" eaLnBrk="1" fontAlgn="auto" hangingPunct="1">
              <a:lnSpc>
                <a:spcPct val="130000"/>
              </a:lnSpc>
              <a:spcBef>
                <a:spcPts val="0"/>
              </a:spcBef>
              <a:spcAft>
                <a:spcPts val="0"/>
              </a:spcAft>
              <a:defRPr/>
            </a:pPr>
            <a:endParaRPr lang="en-US" b="1" kern="0" dirty="0">
              <a:solidFill>
                <a:sysClr val="windowText" lastClr="000000"/>
              </a:solidFill>
              <a:latin typeface="Arian (Body)"/>
            </a:endParaRPr>
          </a:p>
          <a:p>
            <a:pPr algn="ctr" eaLnBrk="1" fontAlgn="auto" hangingPunct="1">
              <a:lnSpc>
                <a:spcPct val="130000"/>
              </a:lnSpc>
              <a:spcBef>
                <a:spcPts val="0"/>
              </a:spcBef>
              <a:spcAft>
                <a:spcPts val="0"/>
              </a:spcAft>
              <a:defRPr/>
            </a:pPr>
            <a:endParaRPr lang="en-US" b="1" kern="0" dirty="0">
              <a:solidFill>
                <a:sysClr val="windowText" lastClr="000000"/>
              </a:solidFill>
              <a:latin typeface="Arian (Body)"/>
            </a:endParaRPr>
          </a:p>
          <a:p>
            <a:pPr algn="ctr" eaLnBrk="1" fontAlgn="auto" hangingPunct="1">
              <a:lnSpc>
                <a:spcPct val="130000"/>
              </a:lnSpc>
              <a:spcBef>
                <a:spcPts val="0"/>
              </a:spcBef>
              <a:spcAft>
                <a:spcPts val="0"/>
              </a:spcAft>
              <a:defRPr/>
            </a:pPr>
            <a:r>
              <a:rPr lang="en-US" b="1" kern="0" dirty="0">
                <a:solidFill>
                  <a:sysClr val="windowText" lastClr="000000"/>
                </a:solidFill>
                <a:latin typeface="Arian (Body)"/>
              </a:rPr>
              <a:t>GIÁO </a:t>
            </a:r>
          </a:p>
          <a:p>
            <a:pPr algn="ctr" eaLnBrk="1" fontAlgn="auto" hangingPunct="1">
              <a:lnSpc>
                <a:spcPct val="130000"/>
              </a:lnSpc>
              <a:spcBef>
                <a:spcPts val="0"/>
              </a:spcBef>
              <a:spcAft>
                <a:spcPts val="0"/>
              </a:spcAft>
              <a:defRPr/>
            </a:pPr>
            <a:endParaRPr lang="en-US" b="1" kern="0" dirty="0">
              <a:solidFill>
                <a:sysClr val="windowText" lastClr="000000"/>
              </a:solidFill>
              <a:latin typeface="Arian (Body)"/>
            </a:endParaRPr>
          </a:p>
          <a:p>
            <a:pPr algn="ctr" eaLnBrk="1" fontAlgn="auto" hangingPunct="1">
              <a:lnSpc>
                <a:spcPct val="130000"/>
              </a:lnSpc>
              <a:spcBef>
                <a:spcPts val="0"/>
              </a:spcBef>
              <a:spcAft>
                <a:spcPts val="0"/>
              </a:spcAft>
              <a:defRPr/>
            </a:pPr>
            <a:endParaRPr lang="en-US" b="1" kern="0" dirty="0">
              <a:solidFill>
                <a:sysClr val="windowText" lastClr="000000"/>
              </a:solidFill>
              <a:latin typeface="Arian (Body)"/>
            </a:endParaRPr>
          </a:p>
          <a:p>
            <a:pPr algn="ctr" eaLnBrk="1" fontAlgn="auto" hangingPunct="1">
              <a:lnSpc>
                <a:spcPct val="130000"/>
              </a:lnSpc>
              <a:spcBef>
                <a:spcPts val="0"/>
              </a:spcBef>
              <a:spcAft>
                <a:spcPts val="0"/>
              </a:spcAft>
              <a:defRPr/>
            </a:pPr>
            <a:r>
              <a:rPr lang="en-US" b="1" kern="0" dirty="0">
                <a:solidFill>
                  <a:sysClr val="windowText" lastClr="000000"/>
                </a:solidFill>
                <a:latin typeface="Arian (Body)"/>
              </a:rPr>
              <a:t>DỤC</a:t>
            </a:r>
          </a:p>
        </p:txBody>
      </p:sp>
      <p:sp>
        <p:nvSpPr>
          <p:cNvPr id="19" name="Rounded Rectangle 18">
            <a:extLst>
              <a:ext uri="{FF2B5EF4-FFF2-40B4-BE49-F238E27FC236}">
                <a16:creationId xmlns:a16="http://schemas.microsoft.com/office/drawing/2014/main" id="{7B62237D-C18C-41B8-A966-E1880A3BD6AC}"/>
              </a:ext>
            </a:extLst>
          </p:cNvPr>
          <p:cNvSpPr/>
          <p:nvPr/>
        </p:nvSpPr>
        <p:spPr>
          <a:xfrm>
            <a:off x="3498850" y="795338"/>
            <a:ext cx="5383213" cy="60483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90000"/>
              </a:lnSpc>
              <a:spcBef>
                <a:spcPts val="1000"/>
              </a:spcBef>
              <a:spcAft>
                <a:spcPts val="0"/>
              </a:spcAft>
              <a:defRPr/>
            </a:pPr>
            <a:r>
              <a:rPr lang="en-US" sz="2800" b="1" dirty="0">
                <a:solidFill>
                  <a:prstClr val="white"/>
                </a:solidFill>
              </a:rPr>
              <a:t>GIAI ĐOẠN GIÁO DỤC CƠ BẢN</a:t>
            </a:r>
            <a:endParaRPr lang="en-US" sz="2600" b="1" dirty="0">
              <a:solidFill>
                <a:prstClr val="white"/>
              </a:solidFill>
            </a:endParaRPr>
          </a:p>
        </p:txBody>
      </p:sp>
      <p:sp>
        <p:nvSpPr>
          <p:cNvPr id="7" name="Rounded Rectangle 6">
            <a:extLst>
              <a:ext uri="{FF2B5EF4-FFF2-40B4-BE49-F238E27FC236}">
                <a16:creationId xmlns:a16="http://schemas.microsoft.com/office/drawing/2014/main" id="{96BF34F4-4195-498C-AF80-DE527A045350}"/>
              </a:ext>
            </a:extLst>
          </p:cNvPr>
          <p:cNvSpPr/>
          <p:nvPr/>
        </p:nvSpPr>
        <p:spPr>
          <a:xfrm>
            <a:off x="9055100" y="833438"/>
            <a:ext cx="2743200" cy="44608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90000"/>
              </a:lnSpc>
              <a:spcBef>
                <a:spcPts val="1000"/>
              </a:spcBef>
              <a:spcAft>
                <a:spcPts val="0"/>
              </a:spcAft>
              <a:defRPr/>
            </a:pPr>
            <a:r>
              <a:rPr lang="en-US" sz="2200" b="1" dirty="0">
                <a:solidFill>
                  <a:prstClr val="white"/>
                </a:solidFill>
              </a:rPr>
              <a:t>Ở TIỂU HỌC</a:t>
            </a:r>
          </a:p>
        </p:txBody>
      </p:sp>
      <p:sp>
        <p:nvSpPr>
          <p:cNvPr id="8" name="Date Placeholder 7">
            <a:extLst>
              <a:ext uri="{FF2B5EF4-FFF2-40B4-BE49-F238E27FC236}">
                <a16:creationId xmlns:a16="http://schemas.microsoft.com/office/drawing/2014/main" id="{D5DBE34B-0EAF-481B-92D2-D1B1A9047E35}"/>
              </a:ext>
            </a:extLst>
          </p:cNvPr>
          <p:cNvSpPr txBox="1">
            <a:spLocks noGrp="1"/>
          </p:cNvSpPr>
          <p:nvPr/>
        </p:nvSpPr>
        <p:spPr>
          <a:xfrm>
            <a:off x="609600" y="6356350"/>
            <a:ext cx="2844800" cy="365125"/>
          </a:xfrm>
          <a:prstGeom prst="rect">
            <a:avLst/>
          </a:prstGeom>
          <a:noFill/>
        </p:spPr>
        <p:txBody>
          <a:bodyPr anchor="ctr"/>
          <a:lstStyle/>
          <a:p>
            <a:pPr eaLnBrk="1" fontAlgn="auto" hangingPunct="1">
              <a:spcBef>
                <a:spcPts val="0"/>
              </a:spcBef>
              <a:spcAft>
                <a:spcPts val="0"/>
              </a:spcAft>
              <a:defRPr/>
            </a:pPr>
            <a:fld id="{B631A76B-B2D4-4D11-908C-329F15468A87}" type="datetime1">
              <a:rPr lang="en-US" sz="1200">
                <a:solidFill>
                  <a:prstClr val="black">
                    <a:tint val="75000"/>
                  </a:prstClr>
                </a:solidFill>
                <a:latin typeface="+mn-lt"/>
                <a:cs typeface="+mn-cs"/>
              </a:rPr>
              <a:pPr eaLnBrk="1" fontAlgn="auto" hangingPunct="1">
                <a:spcBef>
                  <a:spcPts val="0"/>
                </a:spcBef>
                <a:spcAft>
                  <a:spcPts val="0"/>
                </a:spcAft>
                <a:defRPr/>
              </a:pPr>
              <a:t>4/9/2020</a:t>
            </a:fld>
            <a:endParaRPr lang="en-US" sz="1200">
              <a:solidFill>
                <a:prstClr val="black">
                  <a:tint val="75000"/>
                </a:prstClr>
              </a:solidFill>
              <a:latin typeface="+mn-lt"/>
              <a:cs typeface="+mn-cs"/>
            </a:endParaRPr>
          </a:p>
        </p:txBody>
      </p:sp>
      <p:sp>
        <p:nvSpPr>
          <p:cNvPr id="20488" name="Slide Number Placeholder 8">
            <a:extLst>
              <a:ext uri="{FF2B5EF4-FFF2-40B4-BE49-F238E27FC236}">
                <a16:creationId xmlns:a16="http://schemas.microsoft.com/office/drawing/2014/main" id="{0A34174B-E7AC-4C79-8565-2A689176A377}"/>
              </a:ext>
            </a:extLst>
          </p:cNvPr>
          <p:cNvSpPr txBox="1">
            <a:spLocks noGrp="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2FCED044-93A8-49F5-97C5-2962498CB02F}" type="slidenum">
              <a:rPr lang="en-US" altLang="en-US" sz="700">
                <a:solidFill>
                  <a:srgbClr val="898989"/>
                </a:solidFill>
              </a:rPr>
              <a:pPr algn="r" eaLnBrk="1" hangingPunct="1">
                <a:spcBef>
                  <a:spcPct val="0"/>
                </a:spcBef>
                <a:buFontTx/>
                <a:buNone/>
              </a:pPr>
              <a:t>13</a:t>
            </a:fld>
            <a:endParaRPr lang="en-US" altLang="en-US" sz="700">
              <a:solidFill>
                <a:srgbClr val="898989"/>
              </a:solidFill>
            </a:endParaRPr>
          </a:p>
        </p:txBody>
      </p:sp>
      <p:graphicFrame>
        <p:nvGraphicFramePr>
          <p:cNvPr id="352285" name="Group 29">
            <a:extLst>
              <a:ext uri="{FF2B5EF4-FFF2-40B4-BE49-F238E27FC236}">
                <a16:creationId xmlns:a16="http://schemas.microsoft.com/office/drawing/2014/main" id="{6DA0DB3C-E856-45D4-A304-6D3F2A35B6E5}"/>
              </a:ext>
            </a:extLst>
          </p:cNvPr>
          <p:cNvGraphicFramePr>
            <a:graphicFrameLocks noGrp="1"/>
          </p:cNvGraphicFramePr>
          <p:nvPr/>
        </p:nvGraphicFramePr>
        <p:xfrm>
          <a:off x="3203575" y="1511300"/>
          <a:ext cx="8785225" cy="4854575"/>
        </p:xfrm>
        <a:graphic>
          <a:graphicData uri="http://schemas.openxmlformats.org/drawingml/2006/table">
            <a:tbl>
              <a:tblPr/>
              <a:tblGrid>
                <a:gridCol w="1674813">
                  <a:extLst>
                    <a:ext uri="{9D8B030D-6E8A-4147-A177-3AD203B41FA5}">
                      <a16:colId xmlns:a16="http://schemas.microsoft.com/office/drawing/2014/main" val="1546950259"/>
                    </a:ext>
                  </a:extLst>
                </a:gridCol>
                <a:gridCol w="7110412">
                  <a:extLst>
                    <a:ext uri="{9D8B030D-6E8A-4147-A177-3AD203B41FA5}">
                      <a16:colId xmlns:a16="http://schemas.microsoft.com/office/drawing/2014/main" val="1101407101"/>
                    </a:ext>
                  </a:extLst>
                </a:gridCol>
              </a:tblGrid>
              <a:tr h="2679699">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Môn học</a:t>
                      </a:r>
                    </a:p>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và HĐGD bắt buộc</a:t>
                      </a:r>
                      <a:endParaRPr kumimoji="0" lang="en-US" altLang="en-US" sz="2400" b="1" i="0" u="none" strike="noStrike" cap="none" normalizeH="0" baseline="0">
                        <a:ln>
                          <a:noFill/>
                        </a:ln>
                        <a:solidFill>
                          <a:srgbClr val="FFFFFF"/>
                        </a:solidFill>
                        <a:effectLst/>
                        <a:latin typeface="Times New Roman" panose="02020603050405020304" pitchFamily="18" charset="0"/>
                        <a:cs typeface="Arial" panose="020B0604020202020204" pitchFamily="34" charset="0"/>
                      </a:endParaRPr>
                    </a:p>
                  </a:txBody>
                  <a:tcPr marL="91434" marR="91434"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342900" indent="-342900" defTabSz="457200"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342900" algn="l" defTabSz="457200" rtl="0" eaLnBrk="1" fontAlgn="base" latinLnBrk="0" hangingPunct="1">
                        <a:lnSpc>
                          <a:spcPct val="120000"/>
                        </a:lnSpc>
                        <a:spcBef>
                          <a:spcPct val="0"/>
                        </a:spcBef>
                        <a:spcAft>
                          <a:spcPct val="0"/>
                        </a:spcAft>
                        <a:buClr>
                          <a:schemeClr val="accent1"/>
                        </a:buClr>
                        <a:buSzPct val="80000"/>
                        <a:buFontTx/>
                        <a:buNone/>
                        <a:tabLst/>
                      </a:pP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sym typeface="Symbol" panose="05050102010706020507" pitchFamily="18" charset="2"/>
                        </a:rPr>
                        <a:t>1) </a:t>
                      </a: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Tiếng Việt         5) Tự nhiên và xã hội (lớp 1, 2, 3)</a:t>
                      </a:r>
                    </a:p>
                    <a:p>
                      <a:pPr marL="342900" marR="0" lvl="0" indent="-342900" algn="l" defTabSz="457200" rtl="0" eaLnBrk="1" fontAlgn="base" latinLnBrk="0" hangingPunct="1">
                        <a:lnSpc>
                          <a:spcPct val="120000"/>
                        </a:lnSpc>
                        <a:spcBef>
                          <a:spcPct val="0"/>
                        </a:spcBef>
                        <a:spcAft>
                          <a:spcPct val="0"/>
                        </a:spcAft>
                        <a:buClr>
                          <a:schemeClr val="accent1"/>
                        </a:buClr>
                        <a:buSzPct val="80000"/>
                        <a:buFont typeface="Wingdings 3" panose="05040102010807070707" pitchFamily="18" charset="2"/>
                        <a:buNone/>
                        <a:tabLst/>
                      </a:pP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sym typeface="Symbol" panose="05050102010706020507" pitchFamily="18" charset="2"/>
                        </a:rPr>
                        <a:t>2) Toán                   6) Lịch sử và Địa lí</a:t>
                      </a: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 (lớp 4, 5)</a:t>
                      </a:r>
                    </a:p>
                    <a:p>
                      <a:pPr marL="342900" marR="0" lvl="0" indent="-342900" algn="l" defTabSz="457200" rtl="0" eaLnBrk="1" fontAlgn="base" latinLnBrk="0" hangingPunct="1">
                        <a:lnSpc>
                          <a:spcPct val="120000"/>
                        </a:lnSpc>
                        <a:spcBef>
                          <a:spcPct val="0"/>
                        </a:spcBef>
                        <a:spcAft>
                          <a:spcPct val="0"/>
                        </a:spcAft>
                        <a:buClr>
                          <a:schemeClr val="accent1"/>
                        </a:buClr>
                        <a:buSzPct val="80000"/>
                        <a:buFont typeface="Wingdings 3" panose="05040102010807070707" pitchFamily="18" charset="2"/>
                        <a:buNone/>
                        <a:tabLst/>
                      </a:pP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3) Đạo đức            7</a:t>
                      </a: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sym typeface="Symbol" panose="05050102010706020507" pitchFamily="18" charset="2"/>
                        </a:rPr>
                        <a:t>) Khoa học </a:t>
                      </a: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(lớp 4, 5)</a:t>
                      </a: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sym typeface="Symbol" panose="05050102010706020507" pitchFamily="18" charset="2"/>
                        </a:rPr>
                        <a:t>                             </a:t>
                      </a:r>
                    </a:p>
                    <a:p>
                      <a:pPr marL="342900" marR="0" lvl="0" indent="-342900" algn="l" defTabSz="457200" rtl="0" eaLnBrk="1" fontAlgn="base" latinLnBrk="0" hangingPunct="1">
                        <a:lnSpc>
                          <a:spcPct val="120000"/>
                        </a:lnSpc>
                        <a:spcBef>
                          <a:spcPct val="0"/>
                        </a:spcBef>
                        <a:spcAft>
                          <a:spcPct val="0"/>
                        </a:spcAft>
                        <a:buClr>
                          <a:schemeClr val="accent1"/>
                        </a:buClr>
                        <a:buSzPct val="80000"/>
                        <a:buFont typeface="Wingdings 3" panose="05040102010807070707" pitchFamily="18" charset="2"/>
                        <a:buNone/>
                        <a:tabLst/>
                      </a:pP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sym typeface="Symbol" panose="05050102010706020507" pitchFamily="18" charset="2"/>
                        </a:rPr>
                        <a:t>4) </a:t>
                      </a: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Nghệ thuật</a:t>
                      </a: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sym typeface="Symbol" panose="05050102010706020507" pitchFamily="18" charset="2"/>
                        </a:rPr>
                        <a:t>        8) </a:t>
                      </a: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Ngoại ngữ 1 (lớp 3, 4, 5)</a:t>
                      </a:r>
                    </a:p>
                    <a:p>
                      <a:pPr marL="342900" marR="0" lvl="0" indent="-342900" algn="l" defTabSz="457200" rtl="0" eaLnBrk="1" fontAlgn="base" latinLnBrk="0" hangingPunct="1">
                        <a:lnSpc>
                          <a:spcPct val="120000"/>
                        </a:lnSpc>
                        <a:spcBef>
                          <a:spcPct val="0"/>
                        </a:spcBef>
                        <a:spcAft>
                          <a:spcPct val="0"/>
                        </a:spcAft>
                        <a:buClr>
                          <a:schemeClr val="accent1"/>
                        </a:buClr>
                        <a:buSzPct val="80000"/>
                        <a:buFont typeface="Wingdings 3" panose="05040102010807070707" pitchFamily="18" charset="2"/>
                        <a:buNone/>
                        <a:tabLst/>
                      </a:pPr>
                      <a:r>
                        <a:rPr kumimoji="0" lang="en-US" altLang="en-US" sz="2200" b="1" i="0" u="none" strike="noStrike" cap="none" normalizeH="0" baseline="0">
                          <a:ln>
                            <a:noFill/>
                          </a:ln>
                          <a:solidFill>
                            <a:srgbClr val="404040"/>
                          </a:solidFill>
                          <a:effectLst/>
                          <a:latin typeface="Times New Roman" panose="02020603050405020304" pitchFamily="18" charset="0"/>
                          <a:cs typeface="Arial" panose="020B0604020202020204" pitchFamily="34" charset="0"/>
                        </a:rPr>
                        <a:t>                               9) Tin học và Công nghệ (lớp 3, 4, 5) </a:t>
                      </a:r>
                    </a:p>
                  </a:txBody>
                  <a:tcPr marL="91434" marR="91434"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116655489"/>
                  </a:ext>
                </a:extLst>
              </a:tr>
              <a:tr h="1312863">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2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FFFF00"/>
                          </a:solidFill>
                          <a:effectLst/>
                          <a:latin typeface="Times New Roman" panose="02020603050405020304" pitchFamily="18" charset="0"/>
                          <a:cs typeface="Arial" panose="020B0604020202020204" pitchFamily="34" charset="0"/>
                        </a:rPr>
                        <a:t>                         </a:t>
                      </a:r>
                    </a:p>
                    <a:p>
                      <a:pPr marL="0" marR="0" lvl="0" indent="0" algn="l" defTabSz="914400" rtl="0" eaLnBrk="1" fontAlgn="base" latinLnBrk="0" hangingPunct="1">
                        <a:lnSpc>
                          <a:spcPct val="12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FFFF00"/>
                          </a:solidFill>
                          <a:effectLst/>
                          <a:latin typeface="Times New Roman" panose="02020603050405020304" pitchFamily="18" charset="0"/>
                          <a:cs typeface="Arial" panose="020B0604020202020204" pitchFamily="34" charset="0"/>
                          <a:sym typeface="Symbol" panose="05050102010706020507" pitchFamily="18" charset="2"/>
                        </a:rPr>
                        <a:t>                                                  </a:t>
                      </a:r>
                      <a:endParaRPr kumimoji="0" lang="en-US" altLang="en-US" sz="2400" b="0" i="0" u="none" strike="noStrike" cap="none" normalizeH="0" baseline="0">
                        <a:ln>
                          <a:noFill/>
                        </a:ln>
                        <a:solidFill>
                          <a:srgbClr val="000000"/>
                        </a:solidFill>
                        <a:effectLst/>
                        <a:latin typeface="Times New Roman" panose="02020603050405020304" pitchFamily="18" charset="0"/>
                        <a:cs typeface="Arial" panose="020B0604020202020204" pitchFamily="34" charset="0"/>
                      </a:endParaRPr>
                    </a:p>
                  </a:txBody>
                  <a:tcPr marL="91434" marR="91434"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623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2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FFFF00"/>
                          </a:solidFill>
                          <a:effectLst/>
                          <a:latin typeface="Times New Roman" panose="02020603050405020304" pitchFamily="18" charset="0"/>
                          <a:cs typeface="Arial" panose="020B0604020202020204" pitchFamily="34" charset="0"/>
                          <a:sym typeface="Symbol" panose="05050102010706020507" pitchFamily="18" charset="2"/>
                        </a:rPr>
                        <a:t>10) </a:t>
                      </a:r>
                      <a:r>
                        <a:rPr kumimoji="0" lang="en-US" altLang="en-US" sz="2400" b="1" i="0" u="none" strike="noStrike" cap="none" normalizeH="0" baseline="0">
                          <a:ln>
                            <a:noFill/>
                          </a:ln>
                          <a:solidFill>
                            <a:srgbClr val="FFFF00"/>
                          </a:solidFill>
                          <a:effectLst/>
                          <a:latin typeface="Times New Roman" panose="02020603050405020304" pitchFamily="18" charset="0"/>
                          <a:cs typeface="Arial" panose="020B0604020202020204" pitchFamily="34" charset="0"/>
                        </a:rPr>
                        <a:t> Giáo dục thể chất</a:t>
                      </a:r>
                    </a:p>
                    <a:p>
                      <a:pPr marL="0" marR="0" lvl="0" indent="0" algn="l" defTabSz="914400" rtl="0" eaLnBrk="1" fontAlgn="base" latinLnBrk="0" hangingPunct="1">
                        <a:lnSpc>
                          <a:spcPct val="12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FFFF00"/>
                          </a:solidFill>
                          <a:effectLst/>
                          <a:latin typeface="Times New Roman" panose="02020603050405020304" pitchFamily="18" charset="0"/>
                          <a:cs typeface="Arial" panose="020B0604020202020204" pitchFamily="34" charset="0"/>
                          <a:sym typeface="Symbol" panose="05050102010706020507" pitchFamily="18" charset="2"/>
                        </a:rPr>
                        <a:t>11) </a:t>
                      </a:r>
                      <a:r>
                        <a:rPr kumimoji="0" lang="en-US" altLang="en-US" sz="2400" b="1" i="0" u="none" strike="noStrike" cap="none" normalizeH="0" baseline="0">
                          <a:ln>
                            <a:noFill/>
                          </a:ln>
                          <a:solidFill>
                            <a:srgbClr val="FFFF00"/>
                          </a:solidFill>
                          <a:effectLst/>
                          <a:latin typeface="Times New Roman" panose="02020603050405020304" pitchFamily="18" charset="0"/>
                          <a:cs typeface="Arial" panose="020B0604020202020204" pitchFamily="34" charset="0"/>
                        </a:rPr>
                        <a:t>Hoạt động trải nghiệm</a:t>
                      </a:r>
                      <a:endParaRPr kumimoji="0" lang="en-US" altLang="en-US" sz="2400" b="0" i="0" u="none" strike="noStrike" cap="none" normalizeH="0" baseline="0">
                        <a:ln>
                          <a:noFill/>
                        </a:ln>
                        <a:solidFill>
                          <a:srgbClr val="000000"/>
                        </a:solidFill>
                        <a:effectLst/>
                        <a:latin typeface="Times New Roman" panose="02020603050405020304" pitchFamily="18" charset="0"/>
                        <a:cs typeface="Arial" panose="020B0604020202020204" pitchFamily="34" charset="0"/>
                      </a:endParaRPr>
                    </a:p>
                  </a:txBody>
                  <a:tcPr marL="91434" marR="91434"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6231"/>
                    </a:solidFill>
                  </a:tcPr>
                </a:tc>
                <a:extLst>
                  <a:ext uri="{0D108BD9-81ED-4DB2-BD59-A6C34878D82A}">
                    <a16:rowId xmlns:a16="http://schemas.microsoft.com/office/drawing/2014/main" val="2556352852"/>
                  </a:ext>
                </a:extLst>
              </a:tr>
              <a:tr h="862013">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000000"/>
                          </a:solidFill>
                          <a:effectLst/>
                          <a:latin typeface="Times New Roman" panose="02020603050405020304" pitchFamily="18" charset="0"/>
                          <a:cs typeface="Arial" panose="020B0604020202020204" pitchFamily="34" charset="0"/>
                        </a:rPr>
                        <a:t>Môn học </a:t>
                      </a:r>
                    </a:p>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000000"/>
                          </a:solidFill>
                          <a:effectLst/>
                          <a:latin typeface="Times New Roman" panose="02020603050405020304" pitchFamily="18" charset="0"/>
                          <a:cs typeface="Arial" panose="020B0604020202020204" pitchFamily="34" charset="0"/>
                        </a:rPr>
                        <a:t>tự chọn</a:t>
                      </a:r>
                      <a:endParaRPr kumimoji="0" lang="en-US" altLang="en-US" sz="2400" b="0" i="0" u="none" strike="noStrike" cap="none" normalizeH="0" baseline="0">
                        <a:ln>
                          <a:noFill/>
                        </a:ln>
                        <a:solidFill>
                          <a:srgbClr val="000000"/>
                        </a:solidFill>
                        <a:effectLst/>
                        <a:latin typeface="Times New Roman" panose="02020603050405020304" pitchFamily="18" charset="0"/>
                        <a:cs typeface="Arial" panose="020B0604020202020204" pitchFamily="34" charset="0"/>
                      </a:endParaRPr>
                    </a:p>
                  </a:txBody>
                  <a:tcPr marL="91434" marR="91434"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919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2400" b="1" i="0" u="none" strike="noStrike" cap="none" normalizeH="0" baseline="0">
                          <a:ln>
                            <a:noFill/>
                          </a:ln>
                          <a:solidFill>
                            <a:srgbClr val="000000"/>
                          </a:solidFill>
                          <a:effectLst/>
                          <a:latin typeface="Times New Roman" panose="02020603050405020304" pitchFamily="18" charset="0"/>
                          <a:cs typeface="Arial" panose="020B0604020202020204" pitchFamily="34" charset="0"/>
                        </a:rPr>
                        <a:t> Tiếng dân tộc thiểu số, Ngoại ngữ 1 (lớp 1, 2)</a:t>
                      </a:r>
                      <a:endParaRPr kumimoji="0" lang="en-US" altLang="en-US" sz="2400" b="0" i="0" u="none" strike="noStrike" cap="none" normalizeH="0" baseline="0">
                        <a:ln>
                          <a:noFill/>
                        </a:ln>
                        <a:solidFill>
                          <a:srgbClr val="000000"/>
                        </a:solidFill>
                        <a:effectLst/>
                        <a:latin typeface="Times New Roman" panose="02020603050405020304" pitchFamily="18" charset="0"/>
                        <a:cs typeface="Arial" panose="020B0604020202020204" pitchFamily="34" charset="0"/>
                      </a:endParaRPr>
                    </a:p>
                  </a:txBody>
                  <a:tcPr marL="91434" marR="91434"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9191"/>
                    </a:solidFill>
                  </a:tcPr>
                </a:tc>
                <a:extLst>
                  <a:ext uri="{0D108BD9-81ED-4DB2-BD59-A6C34878D82A}">
                    <a16:rowId xmlns:a16="http://schemas.microsoft.com/office/drawing/2014/main" val="1490522733"/>
                  </a:ext>
                </a:extLst>
              </a:tr>
            </a:tbl>
          </a:graphicData>
        </a:graphic>
      </p:graphicFrame>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Date Placeholder 2">
            <a:extLst>
              <a:ext uri="{FF2B5EF4-FFF2-40B4-BE49-F238E27FC236}">
                <a16:creationId xmlns:a16="http://schemas.microsoft.com/office/drawing/2014/main" id="{FA0B0B8C-8900-4AF4-B6A8-7AE938C4AE85}"/>
              </a:ext>
            </a:extLst>
          </p:cNvPr>
          <p:cNvSpPr>
            <a:spLocks noGrp="1"/>
          </p:cNvSpPr>
          <p:nvPr>
            <p:ph type="dt" sz="quarter" idx="10"/>
          </p:nvPr>
        </p:nvSpPr>
        <p:spPr/>
        <p:txBody>
          <a:bodyPr/>
          <a:lstStyle/>
          <a:p>
            <a:pPr>
              <a:defRPr/>
            </a:pPr>
            <a:fld id="{70D099E9-CD4B-44A9-ACDB-7F4021F64F2E}" type="datetime1">
              <a:rPr lang="en-US"/>
              <a:pPr>
                <a:defRPr/>
              </a:pPr>
              <a:t>4/9/2020</a:t>
            </a:fld>
            <a:endParaRPr lang="en-US"/>
          </a:p>
        </p:txBody>
      </p:sp>
      <p:graphicFrame>
        <p:nvGraphicFramePr>
          <p:cNvPr id="179564" name="Group 2412">
            <a:extLst>
              <a:ext uri="{FF2B5EF4-FFF2-40B4-BE49-F238E27FC236}">
                <a16:creationId xmlns:a16="http://schemas.microsoft.com/office/drawing/2014/main" id="{352FC2F2-F66C-459F-88AE-2AF088872C6A}"/>
              </a:ext>
            </a:extLst>
          </p:cNvPr>
          <p:cNvGraphicFramePr>
            <a:graphicFrameLocks noGrp="1"/>
          </p:cNvGraphicFramePr>
          <p:nvPr>
            <p:ph/>
          </p:nvPr>
        </p:nvGraphicFramePr>
        <p:xfrm>
          <a:off x="414338" y="611188"/>
          <a:ext cx="11320462" cy="5832475"/>
        </p:xfrm>
        <a:graphic>
          <a:graphicData uri="http://schemas.openxmlformats.org/drawingml/2006/table">
            <a:tbl>
              <a:tblPr/>
              <a:tblGrid>
                <a:gridCol w="3387725">
                  <a:extLst>
                    <a:ext uri="{9D8B030D-6E8A-4147-A177-3AD203B41FA5}">
                      <a16:colId xmlns:a16="http://schemas.microsoft.com/office/drawing/2014/main" val="1114498013"/>
                    </a:ext>
                  </a:extLst>
                </a:gridCol>
                <a:gridCol w="2181225">
                  <a:extLst>
                    <a:ext uri="{9D8B030D-6E8A-4147-A177-3AD203B41FA5}">
                      <a16:colId xmlns:a16="http://schemas.microsoft.com/office/drawing/2014/main" val="1911799803"/>
                    </a:ext>
                  </a:extLst>
                </a:gridCol>
                <a:gridCol w="3175000">
                  <a:extLst>
                    <a:ext uri="{9D8B030D-6E8A-4147-A177-3AD203B41FA5}">
                      <a16:colId xmlns:a16="http://schemas.microsoft.com/office/drawing/2014/main" val="1898065520"/>
                    </a:ext>
                  </a:extLst>
                </a:gridCol>
                <a:gridCol w="2576512">
                  <a:extLst>
                    <a:ext uri="{9D8B030D-6E8A-4147-A177-3AD203B41FA5}">
                      <a16:colId xmlns:a16="http://schemas.microsoft.com/office/drawing/2014/main" val="4104575895"/>
                    </a:ext>
                  </a:extLst>
                </a:gridCol>
              </a:tblGrid>
              <a:tr h="350838">
                <a:tc gridSpan="2">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Kế hoạch gi</a:t>
                      </a:r>
                      <a:r>
                        <a:rPr kumimoji="0" lang="vi-VN"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vi-VN"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 tiểu học theo chương tr</a:t>
                      </a:r>
                      <a:r>
                        <a:rPr kumimoji="0" lang="vi-VN"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ì</a:t>
                      </a:r>
                      <a:r>
                        <a:rPr kumimoji="0" lang="vi-VN"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nh </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TT32/2018</a:t>
                      </a:r>
                      <a:endParaRPr kumimoji="0" lang="vi-VN"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gridSpan="2">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Kế hoạch gi</a:t>
                      </a:r>
                      <a:r>
                        <a:rPr kumimoji="0" lang="vi-VN"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vi-VN"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 tiểu học hiện h</a:t>
                      </a:r>
                      <a:r>
                        <a:rPr kumimoji="0" lang="vi-VN"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à</a:t>
                      </a:r>
                      <a:r>
                        <a:rPr kumimoji="0" lang="vi-VN"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nh theo QĐ Số 16/2006</a:t>
                      </a:r>
                      <a:endParaRPr kumimoji="0" lang="vi-VN"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431669382"/>
                  </a:ext>
                </a:extLst>
              </a:tr>
              <a:tr h="349250">
                <a:tc rowSpan="2">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Nội dung gi</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Số tiết trong một năm</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2">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Nội dung gi</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Số tiết trong một năm</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7799204"/>
                  </a:ext>
                </a:extLst>
              </a:tr>
              <a:tr h="243840">
                <a:tc vMerge="1">
                  <a:txBody>
                    <a:bodyPr/>
                    <a:lstStyle/>
                    <a:p>
                      <a:endParaRPr lang="en-US"/>
                    </a:p>
                  </a:txBody>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Lớp 1</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lang="en-US"/>
                    </a:p>
                  </a:txBody>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Lớp 1</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61776451"/>
                  </a:ext>
                </a:extLst>
              </a:tr>
              <a:tr h="243840">
                <a:tc gridSpan="2">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 Môn học bắt buộc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gridSpan="2">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 Môn học bắt buộc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813378588"/>
                  </a:ext>
                </a:extLst>
              </a:tr>
              <a:tr h="243840">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 Tiếng Việt</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420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1.Tiếng Việt</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84455115"/>
                  </a:ext>
                </a:extLst>
              </a:tr>
              <a:tr h="243840">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 To</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 To</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07140881"/>
                  </a:ext>
                </a:extLst>
              </a:tr>
              <a:tr h="243840">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 Đạo đức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 Đạo đức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85637794"/>
                  </a:ext>
                </a:extLst>
              </a:tr>
              <a:tr h="243840">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 Tự nhiên-Xã hội</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 Tự nhiên </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Xã hội</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13097485"/>
                  </a:ext>
                </a:extLst>
              </a:tr>
              <a:tr h="243840">
                <a:tc rowSpan="3">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 Nghệ thuật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(Âm nhạc, Mỹ thuật)</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3">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 Âm nhạc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51676478"/>
                  </a:ext>
                </a:extLst>
              </a:tr>
              <a:tr h="243840">
                <a:tc vMerge="1">
                  <a:txBody>
                    <a:bodyPr/>
                    <a:lstStyle/>
                    <a:p>
                      <a:endParaRPr lang="en-US"/>
                    </a:p>
                  </a:txBody>
                  <a:tcPr/>
                </a:tc>
                <a:tc vMerge="1">
                  <a:txBody>
                    <a:bodyPr/>
                    <a:lstStyle/>
                    <a:p>
                      <a:endParaRPr lang="en-US"/>
                    </a:p>
                  </a:txBody>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 Mĩ thuật</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82537222"/>
                  </a:ext>
                </a:extLst>
              </a:tr>
              <a:tr h="243840">
                <a:tc vMerge="1">
                  <a:txBody>
                    <a:bodyPr/>
                    <a:lstStyle/>
                    <a:p>
                      <a:endParaRPr lang="en-US"/>
                    </a:p>
                  </a:txBody>
                  <a:tcPr/>
                </a:tc>
                <a:tc vMerge="1">
                  <a:txBody>
                    <a:bodyPr/>
                    <a:lstStyle/>
                    <a:p>
                      <a:endParaRPr lang="en-US"/>
                    </a:p>
                  </a:txBody>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 Thủ công</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51085422"/>
                  </a:ext>
                </a:extLst>
              </a:tr>
              <a:tr h="243840">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 Gi</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 thể chất</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 Thể dục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8591314"/>
                  </a:ext>
                </a:extLst>
              </a:tr>
              <a:tr h="243840">
                <a:tc gridSpan="2">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II. Hoạt động gi</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 bắt buộc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gridSpan="2">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II. Hoạt động gi</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 bắt buộc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248567908"/>
                  </a:ext>
                </a:extLst>
              </a:tr>
              <a:tr h="449263">
                <a:tc rowSpan="2">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 Hoạt động trải nghiệm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a:t>
                      </a:r>
                      <a:r>
                        <a:rPr kumimoji="0" lang="en-US" altLang="en-US" sz="1000" b="1" i="1"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í</a:t>
                      </a:r>
                      <a:r>
                        <a:rPr kumimoji="0" lang="en-US" altLang="en-US" sz="10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 hợp thêm gi</a:t>
                      </a:r>
                      <a:r>
                        <a:rPr kumimoji="0" lang="en-US" altLang="en-US" sz="1000" b="1" i="1"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 địa phương)</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2">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 Gi</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 tập thể (sinh hoạt lớp v</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à</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ch</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à</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cờ đầu tuần)</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98341260"/>
                  </a:ext>
                </a:extLst>
              </a:tr>
              <a:tr h="336550">
                <a:tc vMerge="1">
                  <a:txBody>
                    <a:bodyPr/>
                    <a:lstStyle/>
                    <a:p>
                      <a:endParaRPr lang="en-US"/>
                    </a:p>
                  </a:txBody>
                  <a:tcPr/>
                </a:tc>
                <a:tc vMerge="1">
                  <a:txBody>
                    <a:bodyPr/>
                    <a:lstStyle/>
                    <a:p>
                      <a:endParaRPr lang="en-US"/>
                    </a:p>
                  </a:txBody>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 Gi</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 dục ngo</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à</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 giờ lên lớp (4 tiết/th</a:t>
                      </a:r>
                      <a:r>
                        <a:rPr kumimoji="0" lang="en-US" altLang="en-US" sz="1000" b="1" i="0" u="none" strike="noStrike" cap="none" normalizeH="0" baseline="0">
                          <a:ln>
                            <a:noFill/>
                          </a:ln>
                          <a:solidFill>
                            <a:schemeClr val="tx1"/>
                          </a:solidFill>
                          <a:effectLst/>
                          <a:latin typeface="Trebuchet MS" panose="020B0603020202020204" pitchFamily="34" charset="0"/>
                          <a:cs typeface="Times New Roman" panose="02020603050405020304" pitchFamily="18" charset="0"/>
                        </a:rPr>
                        <a:t>á</a:t>
                      </a: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ng)</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22017856"/>
                  </a:ext>
                </a:extLst>
              </a:tr>
              <a:tr h="243840">
                <a:tc gridSpan="2">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III. Môn học tự chọn</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gridSpan="2">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III. Môn học tự chọn</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442109215"/>
                  </a:ext>
                </a:extLst>
              </a:tr>
              <a:tr h="243840">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 Tiếng dân tộc thiểu số</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 Tin học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defTabSz="457200"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defTabSz="45720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defTabSz="4572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defTabSz="4572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defTabSz="4572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endParaRPr kumimoji="0" lang="en-US" altLang="en-US" sz="1600" b="1" i="0" u="none" strike="noStrike" cap="none" normalizeH="0" baseline="0">
                        <a:ln>
                          <a:noFill/>
                        </a:ln>
                        <a:solidFill>
                          <a:schemeClr val="tx1"/>
                        </a:solidFill>
                        <a:effectLst/>
                        <a:latin typeface="Trebuchet MS" panose="020B0603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08988320"/>
                  </a:ext>
                </a:extLst>
              </a:tr>
              <a:tr h="243840">
                <a:tc rowSpan="2">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 Ngoại ngữ 1</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2">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70</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 Tiếng Anh</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3505397577"/>
                  </a:ext>
                </a:extLst>
              </a:tr>
              <a:tr h="243840">
                <a:tc vMerge="1">
                  <a:txBody>
                    <a:bodyPr/>
                    <a:lstStyle/>
                    <a:p>
                      <a:endParaRPr lang="en-US"/>
                    </a:p>
                  </a:txBody>
                  <a:tcPr/>
                </a:tc>
                <a:tc vMerge="1">
                  <a:txBody>
                    <a:bodyPr/>
                    <a:lstStyle/>
                    <a:p>
                      <a:endParaRPr lang="en-US"/>
                    </a:p>
                  </a:txBody>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 Tiếng dân tộc</a:t>
                      </a:r>
                      <a:endParaRPr kumimoji="0" lang="en-US" altLang="en-US" sz="1800" b="1" i="0" u="none" strike="noStrike" cap="none" normalizeH="0" baseline="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2025881579"/>
                  </a:ext>
                </a:extLst>
              </a:tr>
              <a:tr h="342900">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Tổng số tiết trong một năm </a:t>
                      </a:r>
                      <a:r>
                        <a:rPr kumimoji="0" lang="en-US" altLang="en-US" sz="1000" b="1" i="1"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(không t</a:t>
                      </a:r>
                      <a:r>
                        <a:rPr kumimoji="0" lang="en-US" altLang="en-US" sz="1000" b="1" i="1" u="none" strike="noStrike" cap="none" normalizeH="0" baseline="0">
                          <a:ln>
                            <a:noFill/>
                          </a:ln>
                          <a:solidFill>
                            <a:srgbClr val="0033CC"/>
                          </a:solidFill>
                          <a:effectLst/>
                          <a:latin typeface="Trebuchet MS" panose="020B0603020202020204" pitchFamily="34" charset="0"/>
                          <a:cs typeface="Times New Roman" panose="02020603050405020304" pitchFamily="18" charset="0"/>
                        </a:rPr>
                        <a:t>í</a:t>
                      </a:r>
                      <a:r>
                        <a:rPr kumimoji="0" lang="en-US" altLang="en-US" sz="1000" b="1" i="1"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nh tự chọn)</a:t>
                      </a:r>
                      <a:endParaRPr kumimoji="0" lang="en-US" altLang="en-US" sz="1800" b="1" i="0" u="none" strike="noStrike" cap="none" normalizeH="0" baseline="0">
                        <a:ln>
                          <a:noFill/>
                        </a:ln>
                        <a:solidFill>
                          <a:srgbClr val="0033CC"/>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875</a:t>
                      </a:r>
                      <a:endParaRPr kumimoji="0" lang="en-US" altLang="en-US" sz="1800" b="1" i="0" u="none" strike="noStrike" cap="none" normalizeH="0" baseline="0">
                        <a:ln>
                          <a:noFill/>
                        </a:ln>
                        <a:solidFill>
                          <a:srgbClr val="0033CC"/>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Tổng số tiết trong một năm</a:t>
                      </a:r>
                      <a:endParaRPr kumimoji="0" lang="en-US" altLang="en-US" sz="1800" b="1" i="0" u="none" strike="noStrike" cap="none" normalizeH="0" baseline="0">
                        <a:ln>
                          <a:noFill/>
                        </a:ln>
                        <a:solidFill>
                          <a:srgbClr val="0033CC"/>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805</a:t>
                      </a:r>
                      <a:endParaRPr kumimoji="0" lang="en-US" altLang="en-US" sz="1800" b="1" i="0" u="none" strike="noStrike" cap="none" normalizeH="0" baseline="0">
                        <a:ln>
                          <a:noFill/>
                        </a:ln>
                        <a:solidFill>
                          <a:srgbClr val="0033CC"/>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6167072"/>
                  </a:ext>
                </a:extLst>
              </a:tr>
              <a:tr h="346075">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Số tiết trung b</a:t>
                      </a:r>
                      <a:r>
                        <a:rPr kumimoji="0" lang="en-US" altLang="en-US" sz="1000" b="1" i="0" u="none" strike="noStrike" cap="none" normalizeH="0" baseline="0">
                          <a:ln>
                            <a:noFill/>
                          </a:ln>
                          <a:solidFill>
                            <a:srgbClr val="0033CC"/>
                          </a:solidFill>
                          <a:effectLst/>
                          <a:latin typeface="Trebuchet MS" panose="020B0603020202020204" pitchFamily="34" charset="0"/>
                          <a:cs typeface="Times New Roman" panose="02020603050405020304" pitchFamily="18" charset="0"/>
                        </a:rPr>
                        <a:t>ì</a:t>
                      </a: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nh trên tuần </a:t>
                      </a:r>
                      <a:r>
                        <a:rPr kumimoji="0" lang="en-US" altLang="en-US" sz="1000" b="1" i="1"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(không t</a:t>
                      </a:r>
                      <a:r>
                        <a:rPr kumimoji="0" lang="en-US" altLang="en-US" sz="1000" b="1" i="1" u="none" strike="noStrike" cap="none" normalizeH="0" baseline="0">
                          <a:ln>
                            <a:noFill/>
                          </a:ln>
                          <a:solidFill>
                            <a:srgbClr val="0033CC"/>
                          </a:solidFill>
                          <a:effectLst/>
                          <a:latin typeface="Trebuchet MS" panose="020B0603020202020204" pitchFamily="34" charset="0"/>
                          <a:cs typeface="Times New Roman" panose="02020603050405020304" pitchFamily="18" charset="0"/>
                        </a:rPr>
                        <a:t>í</a:t>
                      </a:r>
                      <a:r>
                        <a:rPr kumimoji="0" lang="en-US" altLang="en-US" sz="1000" b="1" i="1"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nh tự chọn)</a:t>
                      </a:r>
                      <a:endParaRPr kumimoji="0" lang="en-US" altLang="en-US" sz="1800" b="1" i="0" u="none" strike="noStrike" cap="none" normalizeH="0" baseline="0">
                        <a:ln>
                          <a:noFill/>
                        </a:ln>
                        <a:solidFill>
                          <a:srgbClr val="0033CC"/>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25</a:t>
                      </a:r>
                      <a:endParaRPr kumimoji="0" lang="en-US" altLang="en-US" sz="1800" b="1" i="0" u="none" strike="noStrike" cap="none" normalizeH="0" baseline="0">
                        <a:ln>
                          <a:noFill/>
                        </a:ln>
                        <a:solidFill>
                          <a:srgbClr val="0033CC"/>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Số tiết trung b</a:t>
                      </a:r>
                      <a:r>
                        <a:rPr kumimoji="0" lang="en-US" altLang="en-US" sz="1000" b="1" i="0" u="none" strike="noStrike" cap="none" normalizeH="0" baseline="0">
                          <a:ln>
                            <a:noFill/>
                          </a:ln>
                          <a:solidFill>
                            <a:srgbClr val="0033CC"/>
                          </a:solidFill>
                          <a:effectLst/>
                          <a:latin typeface="Trebuchet MS" panose="020B0603020202020204" pitchFamily="34" charset="0"/>
                          <a:cs typeface="Times New Roman" panose="02020603050405020304" pitchFamily="18" charset="0"/>
                        </a:rPr>
                        <a:t>ì</a:t>
                      </a: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nh trên tuần</a:t>
                      </a:r>
                      <a:endParaRPr kumimoji="0" lang="en-US" altLang="en-US" sz="1800" b="1" i="0" u="none" strike="noStrike" cap="none" normalizeH="0" baseline="0">
                        <a:ln>
                          <a:noFill/>
                        </a:ln>
                        <a:solidFill>
                          <a:srgbClr val="0033CC"/>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33CC"/>
                          </a:solidFill>
                          <a:effectLst/>
                          <a:latin typeface="Times New Roman" panose="02020603050405020304" pitchFamily="18" charset="0"/>
                          <a:cs typeface="Times New Roman" panose="02020603050405020304" pitchFamily="18" charset="0"/>
                        </a:rPr>
                        <a:t>23</a:t>
                      </a:r>
                      <a:endParaRPr kumimoji="0" lang="en-US" altLang="en-US" sz="1800" b="1" i="0" u="none" strike="noStrike" cap="none" normalizeH="0" baseline="0">
                        <a:ln>
                          <a:noFill/>
                        </a:ln>
                        <a:solidFill>
                          <a:srgbClr val="0033CC"/>
                        </a:solidFill>
                        <a:effectLst/>
                        <a:latin typeface="Trebuchet MS" panose="020B0603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319733"/>
                  </a:ext>
                </a:extLst>
              </a:tr>
            </a:tbl>
          </a:graphicData>
        </a:graphic>
      </p:graphicFrame>
      <p:sp>
        <p:nvSpPr>
          <p:cNvPr id="21606" name="Text Box 2403">
            <a:extLst>
              <a:ext uri="{FF2B5EF4-FFF2-40B4-BE49-F238E27FC236}">
                <a16:creationId xmlns:a16="http://schemas.microsoft.com/office/drawing/2014/main" id="{72C37949-D636-4BEA-986F-D1B366EBA647}"/>
              </a:ext>
            </a:extLst>
          </p:cNvPr>
          <p:cNvSpPr txBox="1">
            <a:spLocks noChangeArrowheads="1"/>
          </p:cNvSpPr>
          <p:nvPr/>
        </p:nvSpPr>
        <p:spPr bwMode="auto">
          <a:xfrm>
            <a:off x="1547813" y="211138"/>
            <a:ext cx="815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en-US"/>
              <a:t>SO SÁNH CHƯƠNG TRÌNH LỚP 1 HIỆN HÀNH VÀ CHƯƠNG TRÌNH MỚI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Date Placeholder 3">
            <a:extLst>
              <a:ext uri="{FF2B5EF4-FFF2-40B4-BE49-F238E27FC236}">
                <a16:creationId xmlns:a16="http://schemas.microsoft.com/office/drawing/2014/main" id="{8C71A45F-5263-41B4-8E1E-11DC3CD314DA}"/>
              </a:ext>
            </a:extLst>
          </p:cNvPr>
          <p:cNvSpPr>
            <a:spLocks noGrp="1"/>
          </p:cNvSpPr>
          <p:nvPr>
            <p:ph type="dt" sz="quarter" idx="10"/>
          </p:nvPr>
        </p:nvSpPr>
        <p:spPr/>
        <p:txBody>
          <a:bodyPr/>
          <a:lstStyle/>
          <a:p>
            <a:pPr>
              <a:defRPr/>
            </a:pPr>
            <a:fld id="{4054D0D6-E175-401E-AE43-1CEABF082459}" type="datetime1">
              <a:rPr lang="en-US"/>
              <a:pPr>
                <a:defRPr/>
              </a:pPr>
              <a:t>4/9/2020</a:t>
            </a:fld>
            <a:endParaRPr lang="en-US"/>
          </a:p>
        </p:txBody>
      </p:sp>
      <p:sp>
        <p:nvSpPr>
          <p:cNvPr id="22531" name="Rectangle 2">
            <a:extLst>
              <a:ext uri="{FF2B5EF4-FFF2-40B4-BE49-F238E27FC236}">
                <a16:creationId xmlns:a16="http://schemas.microsoft.com/office/drawing/2014/main" id="{EA9B5A30-1B3E-4C85-B905-BC4A2564FE76}"/>
              </a:ext>
            </a:extLst>
          </p:cNvPr>
          <p:cNvSpPr>
            <a:spLocks noChangeArrowheads="1"/>
          </p:cNvSpPr>
          <p:nvPr/>
        </p:nvSpPr>
        <p:spPr bwMode="auto">
          <a:xfrm>
            <a:off x="2082800" y="269875"/>
            <a:ext cx="8613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vi-VN" altLang="en-US" b="1">
                <a:solidFill>
                  <a:srgbClr val="0066CC"/>
                </a:solidFill>
                <a:latin typeface="Times New Roman" panose="02020603050405020304" pitchFamily="18" charset="0"/>
                <a:cs typeface="Times New Roman" panose="02020603050405020304" pitchFamily="18" charset="0"/>
              </a:rPr>
              <a:t>Bảng so sánh môn học và thời lượng của chương trình hiện hành và chương trình mới</a:t>
            </a:r>
            <a:r>
              <a:rPr lang="vi-VN" altLang="en-US" b="1" i="1">
                <a:solidFill>
                  <a:srgbClr val="0066CC"/>
                </a:solidFill>
                <a:latin typeface="Times New Roman" panose="02020603050405020304" pitchFamily="18" charset="0"/>
                <a:cs typeface="Times New Roman" panose="02020603050405020304" pitchFamily="18" charset="0"/>
              </a:rPr>
              <a:t>.</a:t>
            </a:r>
            <a:endParaRPr lang="vi-VN" altLang="en-US" b="1">
              <a:solidFill>
                <a:srgbClr val="0066CC"/>
              </a:solidFill>
              <a:latin typeface="Times New Roman" panose="02020603050405020304" pitchFamily="18" charset="0"/>
            </a:endParaRPr>
          </a:p>
        </p:txBody>
      </p:sp>
      <p:graphicFrame>
        <p:nvGraphicFramePr>
          <p:cNvPr id="390147" name="Group 3">
            <a:extLst>
              <a:ext uri="{FF2B5EF4-FFF2-40B4-BE49-F238E27FC236}">
                <a16:creationId xmlns:a16="http://schemas.microsoft.com/office/drawing/2014/main" id="{8FAF5AEA-F4A3-4EF0-BB58-C1957D134037}"/>
              </a:ext>
            </a:extLst>
          </p:cNvPr>
          <p:cNvGraphicFramePr>
            <a:graphicFrameLocks noGrp="1"/>
          </p:cNvGraphicFramePr>
          <p:nvPr/>
        </p:nvGraphicFramePr>
        <p:xfrm>
          <a:off x="592138" y="792163"/>
          <a:ext cx="11153775" cy="5786437"/>
        </p:xfrm>
        <a:graphic>
          <a:graphicData uri="http://schemas.openxmlformats.org/drawingml/2006/table">
            <a:tbl>
              <a:tblPr/>
              <a:tblGrid>
                <a:gridCol w="3482975">
                  <a:extLst>
                    <a:ext uri="{9D8B030D-6E8A-4147-A177-3AD203B41FA5}">
                      <a16:colId xmlns:a16="http://schemas.microsoft.com/office/drawing/2014/main" val="3128356401"/>
                    </a:ext>
                  </a:extLst>
                </a:gridCol>
                <a:gridCol w="1906587">
                  <a:extLst>
                    <a:ext uri="{9D8B030D-6E8A-4147-A177-3AD203B41FA5}">
                      <a16:colId xmlns:a16="http://schemas.microsoft.com/office/drawing/2014/main" val="950814989"/>
                    </a:ext>
                  </a:extLst>
                </a:gridCol>
                <a:gridCol w="1916113">
                  <a:extLst>
                    <a:ext uri="{9D8B030D-6E8A-4147-A177-3AD203B41FA5}">
                      <a16:colId xmlns:a16="http://schemas.microsoft.com/office/drawing/2014/main" val="3095170090"/>
                    </a:ext>
                  </a:extLst>
                </a:gridCol>
                <a:gridCol w="3848100">
                  <a:extLst>
                    <a:ext uri="{9D8B030D-6E8A-4147-A177-3AD203B41FA5}">
                      <a16:colId xmlns:a16="http://schemas.microsoft.com/office/drawing/2014/main" val="1885137376"/>
                    </a:ext>
                  </a:extLst>
                </a:gridCol>
              </a:tblGrid>
              <a:tr h="563563">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Môn học/HĐGD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Số tiết trong CT mới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 tiết trong CT hiện h</a:t>
                      </a:r>
                      <a:r>
                        <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à</a:t>
                      </a: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Ghi chú</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34137320"/>
                  </a:ext>
                </a:extLst>
              </a:tr>
              <a:tr h="228600">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Tiếng Việt/Ngữ Văn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1505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1505</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 đổi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67582158"/>
                  </a:ext>
                </a:extLst>
              </a:tr>
              <a:tr h="225425">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Toán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805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840</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2514FC"/>
                          </a:solidFill>
                          <a:effectLst/>
                          <a:latin typeface="Times New Roman" panose="02020603050405020304" pitchFamily="18" charset="0"/>
                          <a:ea typeface="Calibri" panose="020F0502020204030204" pitchFamily="34" charset="0"/>
                          <a:cs typeface="Times New Roman" panose="02020603050405020304" pitchFamily="18" charset="0"/>
                        </a:rPr>
                        <a:t>Giảm 35 tiết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2077585"/>
                  </a:ext>
                </a:extLst>
              </a:tr>
              <a:tr h="260350">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Ngoại ngữ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420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Bổ sung môn học bắt buộc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68764815"/>
                  </a:ext>
                </a:extLst>
              </a:tr>
              <a:tr h="227013">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Đạo đức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175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175</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 đổi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3067215"/>
                  </a:ext>
                </a:extLst>
              </a:tr>
              <a:tr h="323850">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Tự nhiên và Xã hội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210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140</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2514FC"/>
                          </a:solidFill>
                          <a:effectLst/>
                          <a:latin typeface="Times New Roman" panose="02020603050405020304" pitchFamily="18" charset="0"/>
                          <a:ea typeface="Calibri" panose="020F0502020204030204" pitchFamily="34" charset="0"/>
                          <a:cs typeface="Times New Roman" panose="02020603050405020304" pitchFamily="18" charset="0"/>
                        </a:rPr>
                        <a:t>Tăng 70 tiết (bổ sung cho lớp 1 và lớp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60861375"/>
                  </a:ext>
                </a:extLst>
              </a:tr>
              <a:tr h="228600">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Lịch sử và Địa lí</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140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140</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 đổi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74838738"/>
                  </a:ext>
                </a:extLst>
              </a:tr>
              <a:tr h="227013">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Khoa học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140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140</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 đổi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753166"/>
                  </a:ext>
                </a:extLst>
              </a:tr>
              <a:tr h="227013">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2514FC"/>
                          </a:solidFill>
                          <a:effectLst/>
                          <a:latin typeface="Times New Roman" panose="02020603050405020304" pitchFamily="18" charset="0"/>
                          <a:ea typeface="Calibri" panose="020F0502020204030204" pitchFamily="34" charset="0"/>
                          <a:cs typeface="Times New Roman" panose="02020603050405020304" pitchFamily="18" charset="0"/>
                        </a:rPr>
                        <a:t>Thủ công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105</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Thay môn học mới, tăng 35 tiết (Bổ sung nội dung Tin học là môn bắt buộc)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75869778"/>
                  </a:ext>
                </a:extLst>
              </a:tr>
              <a:tr h="246063">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2514FC"/>
                          </a:solidFill>
                          <a:effectLst/>
                          <a:latin typeface="Times New Roman" panose="02020603050405020304" pitchFamily="18" charset="0"/>
                          <a:ea typeface="Calibri" panose="020F0502020204030204" pitchFamily="34" charset="0"/>
                          <a:cs typeface="Times New Roman" panose="02020603050405020304" pitchFamily="18" charset="0"/>
                        </a:rPr>
                        <a:t>Kĩ thuật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defRPr>
                          <a:solidFill>
                            <a:schemeClr val="tx1"/>
                          </a:solidFill>
                          <a:latin typeface="Trebuchet MS" panose="020B0603020202020204" pitchFamily="34" charset="0"/>
                          <a:cs typeface="Arial" panose="020B0604020202020204" pitchFamily="34" charset="0"/>
                        </a:defRPr>
                      </a:lvl1pPr>
                      <a:lvl2pPr marL="742950" indent="-285750" defTabSz="457200">
                        <a:defRPr>
                          <a:solidFill>
                            <a:schemeClr val="tx1"/>
                          </a:solidFill>
                          <a:latin typeface="Trebuchet MS" panose="020B0603020202020204" pitchFamily="34" charset="0"/>
                          <a:cs typeface="Arial" panose="020B0604020202020204" pitchFamily="34" charset="0"/>
                        </a:defRPr>
                      </a:lvl2pPr>
                      <a:lvl3pPr marL="1143000" indent="-228600" defTabSz="457200">
                        <a:defRPr>
                          <a:solidFill>
                            <a:schemeClr val="tx1"/>
                          </a:solidFill>
                          <a:latin typeface="Trebuchet MS" panose="020B0603020202020204" pitchFamily="34" charset="0"/>
                          <a:cs typeface="Arial" panose="020B0604020202020204" pitchFamily="34" charset="0"/>
                        </a:defRPr>
                      </a:lvl3pPr>
                      <a:lvl4pPr marL="1600200" indent="-228600" defTabSz="457200">
                        <a:defRPr>
                          <a:solidFill>
                            <a:schemeClr val="tx1"/>
                          </a:solidFill>
                          <a:latin typeface="Trebuchet MS" panose="020B0603020202020204" pitchFamily="34" charset="0"/>
                          <a:cs typeface="Arial" panose="020B0604020202020204" pitchFamily="34" charset="0"/>
                        </a:defRPr>
                      </a:lvl4pPr>
                      <a:lvl5pPr marL="2057400" indent="-228600" defTabSz="457200">
                        <a:defRPr>
                          <a:solidFill>
                            <a:schemeClr val="tx1"/>
                          </a:solidFill>
                          <a:latin typeface="Trebuchet MS" panose="020B0603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endParaRPr kumimoji="0" lang="en-US" altLang="en-US" sz="1200" b="1" i="0" u="none" strike="noStrike" cap="none" normalizeH="0" baseline="0">
                        <a:ln>
                          <a:noFill/>
                        </a:ln>
                        <a:solidFill>
                          <a:srgbClr val="0033CC"/>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70</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2251399398"/>
                  </a:ext>
                </a:extLst>
              </a:tr>
              <a:tr h="260350">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Tin học và Công nghệ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210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2398750448"/>
                  </a:ext>
                </a:extLst>
              </a:tr>
              <a:tr h="227013">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Giáo dục thể chất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350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315</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Tăng 35 tiết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91761467"/>
                  </a:ext>
                </a:extLst>
              </a:tr>
              <a:tr h="230188">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Nghệ thuật (AN, MT)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350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Thay tên môn học mới, số tiết không đổi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35701202"/>
                  </a:ext>
                </a:extLst>
              </a:tr>
              <a:tr h="225425">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2514FC"/>
                          </a:solidFill>
                          <a:effectLst/>
                          <a:latin typeface="Times New Roman" panose="02020603050405020304" pitchFamily="18" charset="0"/>
                          <a:ea typeface="Calibri" panose="020F0502020204030204" pitchFamily="34" charset="0"/>
                          <a:cs typeface="Times New Roman" panose="02020603050405020304" pitchFamily="18" charset="0"/>
                        </a:rPr>
                        <a:t>Âm nhạc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175</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4077308347"/>
                  </a:ext>
                </a:extLst>
              </a:tr>
              <a:tr h="225425">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2514FC"/>
                          </a:solidFill>
                          <a:effectLst/>
                          <a:latin typeface="Times New Roman" panose="02020603050405020304" pitchFamily="18" charset="0"/>
                          <a:ea typeface="Calibri" panose="020F0502020204030204" pitchFamily="34" charset="0"/>
                          <a:cs typeface="Times New Roman" panose="02020603050405020304" pitchFamily="18" charset="0"/>
                        </a:rPr>
                        <a:t>Mĩ thuật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175</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501501150"/>
                  </a:ext>
                </a:extLst>
              </a:tr>
              <a:tr h="228600">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2514FC"/>
                          </a:solidFill>
                          <a:effectLst/>
                          <a:latin typeface="Times New Roman" panose="02020603050405020304" pitchFamily="18" charset="0"/>
                          <a:ea typeface="Calibri" panose="020F0502020204030204" pitchFamily="34" charset="0"/>
                          <a:cs typeface="Times New Roman" panose="02020603050405020304" pitchFamily="18" charset="0"/>
                        </a:rPr>
                        <a:t>Giáo dục tập thể</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350</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Thay tên hoạt động giáo dục, thời lượng không đổi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5057389"/>
                  </a:ext>
                </a:extLst>
              </a:tr>
              <a:tr h="327025">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2514FC"/>
                          </a:solidFill>
                          <a:effectLst/>
                          <a:latin typeface="Times New Roman" panose="02020603050405020304" pitchFamily="18" charset="0"/>
                          <a:ea typeface="Calibri" panose="020F0502020204030204" pitchFamily="34" charset="0"/>
                          <a:cs typeface="Times New Roman" panose="02020603050405020304" pitchFamily="18" charset="0"/>
                        </a:rPr>
                        <a:t>Hoạt động ngoài giờ lên lớp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175</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997972701"/>
                  </a:ext>
                </a:extLst>
              </a:tr>
              <a:tr h="258763">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Hoạt động trải nghiệm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525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325067402"/>
                  </a:ext>
                </a:extLst>
              </a:tr>
              <a:tr h="180975">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Tổng số tiết/năm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4830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4305</a:t>
                      </a:r>
                      <a:endParaRPr kumimoji="0" lang="en-US" altLang="en-US" sz="1200" b="0" i="0" u="none" strike="noStrike" cap="none" normalizeH="0" baseline="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Tăng 525 tiết, chủ yếu do tăng các môn học bắt buộc: Ngoại ngữ, Tin học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04801917"/>
                  </a:ext>
                </a:extLst>
              </a:tr>
            </a:tbl>
          </a:graphicData>
        </a:graphic>
      </p:graphicFrame>
      <p:sp>
        <p:nvSpPr>
          <p:cNvPr id="22628" name="AutoShape 100">
            <a:hlinkClick r:id="rId2" action="ppaction://hlinkfile"/>
            <a:extLst>
              <a:ext uri="{FF2B5EF4-FFF2-40B4-BE49-F238E27FC236}">
                <a16:creationId xmlns:a16="http://schemas.microsoft.com/office/drawing/2014/main" id="{C046AAA0-CD11-4C38-9328-FD32BA931B6D}"/>
              </a:ext>
            </a:extLst>
          </p:cNvPr>
          <p:cNvSpPr>
            <a:spLocks noChangeArrowheads="1"/>
          </p:cNvSpPr>
          <p:nvPr/>
        </p:nvSpPr>
        <p:spPr bwMode="auto">
          <a:xfrm>
            <a:off x="10885488" y="0"/>
            <a:ext cx="1036637" cy="527050"/>
          </a:xfrm>
          <a:prstGeom prst="rightArrow">
            <a:avLst>
              <a:gd name="adj1" fmla="val 50000"/>
              <a:gd name="adj2" fmla="val 4917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8AB9504A-0178-422C-ACBD-0C69BB0F476D}"/>
              </a:ext>
            </a:extLst>
          </p:cNvPr>
          <p:cNvSpPr>
            <a:spLocks noGrp="1"/>
          </p:cNvSpPr>
          <p:nvPr>
            <p:ph type="dt" sz="quarter" idx="10"/>
          </p:nvPr>
        </p:nvSpPr>
        <p:spPr/>
        <p:txBody>
          <a:bodyPr/>
          <a:lstStyle/>
          <a:p>
            <a:pPr>
              <a:defRPr/>
            </a:pPr>
            <a:fld id="{221031FB-0724-41E5-B627-745E2511EE2F}" type="datetime1">
              <a:rPr lang="en-US"/>
              <a:pPr>
                <a:defRPr/>
              </a:pPr>
              <a:t>4/9/2020</a:t>
            </a:fld>
            <a:endParaRPr lang="en-US"/>
          </a:p>
        </p:txBody>
      </p:sp>
      <p:pic>
        <p:nvPicPr>
          <p:cNvPr id="23555" name="Picture 1">
            <a:extLst>
              <a:ext uri="{FF2B5EF4-FFF2-40B4-BE49-F238E27FC236}">
                <a16:creationId xmlns:a16="http://schemas.microsoft.com/office/drawing/2014/main" id="{71CE90E0-AECC-46EF-A078-C94990C5B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160463"/>
            <a:ext cx="5932488" cy="5078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1">
            <a:extLst>
              <a:ext uri="{FF2B5EF4-FFF2-40B4-BE49-F238E27FC236}">
                <a16:creationId xmlns:a16="http://schemas.microsoft.com/office/drawing/2014/main" id="{C729CEB8-9B0C-4E25-80F5-20C98FEC8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125538"/>
            <a:ext cx="5649913" cy="5151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1">
            <a:extLst>
              <a:ext uri="{FF2B5EF4-FFF2-40B4-BE49-F238E27FC236}">
                <a16:creationId xmlns:a16="http://schemas.microsoft.com/office/drawing/2014/main" id="{681C5040-AD58-4FB8-9F20-9C7B17BB1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325" y="1423988"/>
            <a:ext cx="2047875"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
            <a:extLst>
              <a:ext uri="{FF2B5EF4-FFF2-40B4-BE49-F238E27FC236}">
                <a16:creationId xmlns:a16="http://schemas.microsoft.com/office/drawing/2014/main" id="{32BEAFF1-AC60-48F6-BFBD-6D37333B60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6238" y="1512888"/>
            <a:ext cx="18288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8">
            <a:extLst>
              <a:ext uri="{FF2B5EF4-FFF2-40B4-BE49-F238E27FC236}">
                <a16:creationId xmlns:a16="http://schemas.microsoft.com/office/drawing/2014/main" id="{AF3172F9-4FF0-40AB-B0DB-E6C04725D291}"/>
              </a:ext>
            </a:extLst>
          </p:cNvPr>
          <p:cNvSpPr txBox="1">
            <a:spLocks noChangeArrowheads="1"/>
          </p:cNvSpPr>
          <p:nvPr/>
        </p:nvSpPr>
        <p:spPr bwMode="auto">
          <a:xfrm>
            <a:off x="1247775" y="280988"/>
            <a:ext cx="100060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vi-VN" altLang="en-US" b="1">
                <a:solidFill>
                  <a:srgbClr val="0033CC"/>
                </a:solidFill>
                <a:latin typeface="Times New Roman" panose="02020603050405020304" pitchFamily="18" charset="0"/>
              </a:rPr>
              <a:t>SO SÁNH MÔN HỌC VÀ THỜI LƯỢNG CỦA CHƯƠNG TRÌNH MỚI </a:t>
            </a:r>
            <a:endParaRPr lang="en-US" altLang="en-US" b="1">
              <a:solidFill>
                <a:srgbClr val="0033CC"/>
              </a:solidFill>
              <a:latin typeface="Times New Roman" panose="02020603050405020304" pitchFamily="18" charset="0"/>
            </a:endParaRPr>
          </a:p>
          <a:p>
            <a:pPr algn="ctr" eaLnBrk="1" hangingPunct="1"/>
            <a:r>
              <a:rPr lang="vi-VN" altLang="en-US" b="1">
                <a:solidFill>
                  <a:srgbClr val="0033CC"/>
                </a:solidFill>
                <a:latin typeface="Times New Roman" panose="02020603050405020304" pitchFamily="18" charset="0"/>
              </a:rPr>
              <a:t>VÀ CHƯƠNG TRÌNH HIỆN HÀNH </a:t>
            </a:r>
            <a:r>
              <a:rPr lang="en-US" altLang="en-US" b="1">
                <a:solidFill>
                  <a:srgbClr val="0033CC"/>
                </a:solidFill>
                <a:latin typeface="Times New Roman" panose="02020603050405020304" pitchFamily="18" charset="0"/>
              </a:rPr>
              <a:t>CẤP TIỂU HỌC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0464951-8B68-440A-846A-49E268ADEDD7}"/>
              </a:ext>
            </a:extLst>
          </p:cNvPr>
          <p:cNvSpPr>
            <a:spLocks noGrp="1"/>
          </p:cNvSpPr>
          <p:nvPr>
            <p:ph type="dt" sz="quarter" idx="10"/>
          </p:nvPr>
        </p:nvSpPr>
        <p:spPr/>
        <p:txBody>
          <a:bodyPr/>
          <a:lstStyle/>
          <a:p>
            <a:pPr>
              <a:defRPr/>
            </a:pPr>
            <a:fld id="{26A99AF3-CE4D-4FE8-AE88-3BD7F8869A4B}" type="datetime1">
              <a:rPr lang="en-US"/>
              <a:pPr>
                <a:defRPr/>
              </a:pPr>
              <a:t>4/9/2020</a:t>
            </a:fld>
            <a:endParaRPr lang="en-US"/>
          </a:p>
        </p:txBody>
      </p:sp>
      <p:sp>
        <p:nvSpPr>
          <p:cNvPr id="24579" name="Rectangle 15">
            <a:extLst>
              <a:ext uri="{FF2B5EF4-FFF2-40B4-BE49-F238E27FC236}">
                <a16:creationId xmlns:a16="http://schemas.microsoft.com/office/drawing/2014/main" id="{F045FB31-13B4-4A39-BCE9-510B0E5D45CF}"/>
              </a:ext>
            </a:extLst>
          </p:cNvPr>
          <p:cNvSpPr>
            <a:spLocks noChangeArrowheads="1"/>
          </p:cNvSpPr>
          <p:nvPr/>
        </p:nvSpPr>
        <p:spPr bwMode="auto">
          <a:xfrm>
            <a:off x="0" y="0"/>
            <a:ext cx="12192000" cy="727075"/>
          </a:xfrm>
          <a:prstGeom prst="rect">
            <a:avLst/>
          </a:prstGeom>
          <a:solidFill>
            <a:srgbClr val="89C1E3"/>
          </a:solidFill>
          <a:ln w="25400" algn="ctr">
            <a:solidFill>
              <a:srgbClr val="385D8A"/>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2800" b="1">
              <a:solidFill>
                <a:srgbClr val="000000"/>
              </a:solidFill>
              <a:latin typeface="Calibri" panose="020F0502020204030204" pitchFamily="34" charset="0"/>
            </a:endParaRPr>
          </a:p>
          <a:p>
            <a:pPr algn="ctr" eaLnBrk="1" hangingPunct="1">
              <a:spcBef>
                <a:spcPct val="0"/>
              </a:spcBef>
              <a:buClrTx/>
              <a:buSzTx/>
              <a:buFontTx/>
              <a:buNone/>
            </a:pPr>
            <a:endParaRPr lang="en-US" altLang="en-US" sz="2800" b="1">
              <a:solidFill>
                <a:srgbClr val="000000"/>
              </a:solidFill>
              <a:latin typeface="Arial" panose="020B0604020202020204" pitchFamily="34" charset="0"/>
            </a:endParaRPr>
          </a:p>
          <a:p>
            <a:pPr algn="ctr" eaLnBrk="1" hangingPunct="1">
              <a:spcBef>
                <a:spcPct val="0"/>
              </a:spcBef>
              <a:buClrTx/>
              <a:buSzTx/>
              <a:buFontTx/>
              <a:buNone/>
            </a:pPr>
            <a:endParaRPr lang="en-US" altLang="en-US" sz="2800" b="1">
              <a:solidFill>
                <a:srgbClr val="000000"/>
              </a:solidFill>
              <a:latin typeface="Calibri" panose="020F0502020204030204" pitchFamily="34" charset="0"/>
            </a:endParaRPr>
          </a:p>
        </p:txBody>
      </p:sp>
      <p:sp>
        <p:nvSpPr>
          <p:cNvPr id="19" name="Rounded Rectangle 18">
            <a:extLst>
              <a:ext uri="{FF2B5EF4-FFF2-40B4-BE49-F238E27FC236}">
                <a16:creationId xmlns:a16="http://schemas.microsoft.com/office/drawing/2014/main" id="{5BDCB18D-14DF-43E2-B233-AF262E554973}"/>
              </a:ext>
            </a:extLst>
          </p:cNvPr>
          <p:cNvSpPr/>
          <p:nvPr/>
        </p:nvSpPr>
        <p:spPr>
          <a:xfrm>
            <a:off x="38100" y="760413"/>
            <a:ext cx="12153900" cy="60483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90000"/>
              </a:lnSpc>
              <a:spcBef>
                <a:spcPts val="1000"/>
              </a:spcBef>
              <a:spcAft>
                <a:spcPts val="0"/>
              </a:spcAft>
              <a:defRPr/>
            </a:pPr>
            <a:r>
              <a:rPr lang="en-US" sz="2400" b="1" dirty="0">
                <a:solidFill>
                  <a:prstClr val="white"/>
                </a:solidFill>
              </a:rPr>
              <a:t>SO SÁNH SỐ MÔN HỌC VỚI CT HIỆN HÀNH VÀ CT MỘT SỐ NƯỚC</a:t>
            </a:r>
          </a:p>
        </p:txBody>
      </p:sp>
      <p:sp>
        <p:nvSpPr>
          <p:cNvPr id="8" name="Date Placeholder 7">
            <a:extLst>
              <a:ext uri="{FF2B5EF4-FFF2-40B4-BE49-F238E27FC236}">
                <a16:creationId xmlns:a16="http://schemas.microsoft.com/office/drawing/2014/main" id="{BF6DFB22-452E-47AF-8071-B4CADC304D05}"/>
              </a:ext>
            </a:extLst>
          </p:cNvPr>
          <p:cNvSpPr txBox="1">
            <a:spLocks noGrp="1"/>
          </p:cNvSpPr>
          <p:nvPr/>
        </p:nvSpPr>
        <p:spPr>
          <a:xfrm>
            <a:off x="609600" y="6356350"/>
            <a:ext cx="2844800" cy="365125"/>
          </a:xfrm>
          <a:prstGeom prst="rect">
            <a:avLst/>
          </a:prstGeom>
          <a:noFill/>
        </p:spPr>
        <p:txBody>
          <a:bodyPr anchor="ctr"/>
          <a:lstStyle/>
          <a:p>
            <a:pPr eaLnBrk="1" fontAlgn="auto" hangingPunct="1">
              <a:spcBef>
                <a:spcPts val="0"/>
              </a:spcBef>
              <a:spcAft>
                <a:spcPts val="0"/>
              </a:spcAft>
              <a:defRPr/>
            </a:pPr>
            <a:fld id="{2FE5D8CD-6654-458D-BDC0-C67DA66A34CB}" type="datetime1">
              <a:rPr lang="en-US" sz="1200">
                <a:solidFill>
                  <a:prstClr val="black">
                    <a:tint val="75000"/>
                  </a:prstClr>
                </a:solidFill>
                <a:latin typeface="+mn-lt"/>
                <a:cs typeface="+mn-cs"/>
              </a:rPr>
              <a:pPr eaLnBrk="1" fontAlgn="auto" hangingPunct="1">
                <a:spcBef>
                  <a:spcPts val="0"/>
                </a:spcBef>
                <a:spcAft>
                  <a:spcPts val="0"/>
                </a:spcAft>
                <a:defRPr/>
              </a:pPr>
              <a:t>4/9/2020</a:t>
            </a:fld>
            <a:endParaRPr lang="en-US" sz="1200">
              <a:solidFill>
                <a:prstClr val="black">
                  <a:tint val="75000"/>
                </a:prstClr>
              </a:solidFill>
              <a:latin typeface="+mn-lt"/>
              <a:cs typeface="+mn-cs"/>
            </a:endParaRPr>
          </a:p>
        </p:txBody>
      </p:sp>
      <p:sp>
        <p:nvSpPr>
          <p:cNvPr id="24582" name="Slide Number Placeholder 8">
            <a:extLst>
              <a:ext uri="{FF2B5EF4-FFF2-40B4-BE49-F238E27FC236}">
                <a16:creationId xmlns:a16="http://schemas.microsoft.com/office/drawing/2014/main" id="{320B44CD-877E-48A1-8ABE-271DF00D418E}"/>
              </a:ext>
            </a:extLst>
          </p:cNvPr>
          <p:cNvSpPr txBox="1">
            <a:spLocks noGrp="1" noChangeArrowheads="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ECB5DCC7-5104-465B-B722-1CA54EB4265A}" type="slidenum">
              <a:rPr lang="en-US" altLang="vi-VN" sz="700">
                <a:solidFill>
                  <a:srgbClr val="898989"/>
                </a:solidFill>
              </a:rPr>
              <a:pPr algn="r" eaLnBrk="1" hangingPunct="1">
                <a:spcBef>
                  <a:spcPct val="0"/>
                </a:spcBef>
                <a:buFontTx/>
                <a:buNone/>
              </a:pPr>
              <a:t>17</a:t>
            </a:fld>
            <a:endParaRPr lang="en-US" altLang="vi-VN" sz="700">
              <a:solidFill>
                <a:srgbClr val="898989"/>
              </a:solidFill>
            </a:endParaRPr>
          </a:p>
        </p:txBody>
      </p:sp>
      <p:graphicFrame>
        <p:nvGraphicFramePr>
          <p:cNvPr id="354375" name="Group 71">
            <a:extLst>
              <a:ext uri="{FF2B5EF4-FFF2-40B4-BE49-F238E27FC236}">
                <a16:creationId xmlns:a16="http://schemas.microsoft.com/office/drawing/2014/main" id="{FEABEA44-F6DB-4DEA-800E-41112CC035E1}"/>
              </a:ext>
            </a:extLst>
          </p:cNvPr>
          <p:cNvGraphicFramePr>
            <a:graphicFrameLocks noGrp="1"/>
          </p:cNvGraphicFramePr>
          <p:nvPr/>
        </p:nvGraphicFramePr>
        <p:xfrm>
          <a:off x="241300" y="1752600"/>
          <a:ext cx="11672888" cy="3859213"/>
        </p:xfrm>
        <a:graphic>
          <a:graphicData uri="http://schemas.openxmlformats.org/drawingml/2006/table">
            <a:tbl>
              <a:tblPr/>
              <a:tblGrid>
                <a:gridCol w="1658938">
                  <a:extLst>
                    <a:ext uri="{9D8B030D-6E8A-4147-A177-3AD203B41FA5}">
                      <a16:colId xmlns:a16="http://schemas.microsoft.com/office/drawing/2014/main" val="3938711976"/>
                    </a:ext>
                  </a:extLst>
                </a:gridCol>
                <a:gridCol w="1431925">
                  <a:extLst>
                    <a:ext uri="{9D8B030D-6E8A-4147-A177-3AD203B41FA5}">
                      <a16:colId xmlns:a16="http://schemas.microsoft.com/office/drawing/2014/main" val="1663773946"/>
                    </a:ext>
                  </a:extLst>
                </a:gridCol>
                <a:gridCol w="1428750">
                  <a:extLst>
                    <a:ext uri="{9D8B030D-6E8A-4147-A177-3AD203B41FA5}">
                      <a16:colId xmlns:a16="http://schemas.microsoft.com/office/drawing/2014/main" val="3286474645"/>
                    </a:ext>
                  </a:extLst>
                </a:gridCol>
                <a:gridCol w="1430337">
                  <a:extLst>
                    <a:ext uri="{9D8B030D-6E8A-4147-A177-3AD203B41FA5}">
                      <a16:colId xmlns:a16="http://schemas.microsoft.com/office/drawing/2014/main" val="4121221964"/>
                    </a:ext>
                  </a:extLst>
                </a:gridCol>
                <a:gridCol w="1430338">
                  <a:extLst>
                    <a:ext uri="{9D8B030D-6E8A-4147-A177-3AD203B41FA5}">
                      <a16:colId xmlns:a16="http://schemas.microsoft.com/office/drawing/2014/main" val="1442675639"/>
                    </a:ext>
                  </a:extLst>
                </a:gridCol>
                <a:gridCol w="1430337">
                  <a:extLst>
                    <a:ext uri="{9D8B030D-6E8A-4147-A177-3AD203B41FA5}">
                      <a16:colId xmlns:a16="http://schemas.microsoft.com/office/drawing/2014/main" val="2050129387"/>
                    </a:ext>
                  </a:extLst>
                </a:gridCol>
                <a:gridCol w="1431925">
                  <a:extLst>
                    <a:ext uri="{9D8B030D-6E8A-4147-A177-3AD203B41FA5}">
                      <a16:colId xmlns:a16="http://schemas.microsoft.com/office/drawing/2014/main" val="3542071904"/>
                    </a:ext>
                  </a:extLst>
                </a:gridCol>
                <a:gridCol w="1430338">
                  <a:extLst>
                    <a:ext uri="{9D8B030D-6E8A-4147-A177-3AD203B41FA5}">
                      <a16:colId xmlns:a16="http://schemas.microsoft.com/office/drawing/2014/main" val="3323379619"/>
                    </a:ext>
                  </a:extLst>
                </a:gridCol>
              </a:tblGrid>
              <a:tr h="603250">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endParaRPr kumimoji="0" lang="en-US" altLang="en-US" sz="1000" b="1" i="0" u="none" strike="noStrike" cap="none" normalizeH="0" baseline="0">
                        <a:ln>
                          <a:noFill/>
                        </a:ln>
                        <a:solidFill>
                          <a:srgbClr val="FFFFFF"/>
                        </a:solidFill>
                        <a:effectLst/>
                        <a:latin typeface="Trebuchet MS" panose="020B0603020202020204" pitchFamily="34" charset="0"/>
                        <a:cs typeface="Arial" panose="020B0604020202020204" pitchFamily="34" charset="0"/>
                      </a:endParaRP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404040"/>
                          </a:solidFill>
                          <a:effectLst/>
                          <a:latin typeface="Trebuchet MS" panose="020B0603020202020204" pitchFamily="34" charset="0"/>
                          <a:cs typeface="Arial" panose="020B0604020202020204" pitchFamily="34" charset="0"/>
                        </a:rPr>
                        <a:t>Lớp 1, 2</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404040"/>
                          </a:solidFill>
                          <a:effectLst/>
                          <a:latin typeface="Trebuchet MS" panose="020B0603020202020204" pitchFamily="34" charset="0"/>
                          <a:cs typeface="Arial" panose="020B0604020202020204" pitchFamily="34" charset="0"/>
                        </a:rPr>
                        <a:t>Lớp 3</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404040"/>
                          </a:solidFill>
                          <a:effectLst/>
                          <a:latin typeface="Trebuchet MS" panose="020B0603020202020204" pitchFamily="34" charset="0"/>
                          <a:cs typeface="Arial" panose="020B0604020202020204" pitchFamily="34" charset="0"/>
                        </a:rPr>
                        <a:t>Lớp 4</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404040"/>
                          </a:solidFill>
                          <a:effectLst/>
                          <a:latin typeface="Trebuchet MS" panose="020B0603020202020204" pitchFamily="34" charset="0"/>
                          <a:cs typeface="Arial" panose="020B0604020202020204" pitchFamily="34" charset="0"/>
                        </a:rPr>
                        <a:t>Lớp 5</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404040"/>
                          </a:solidFill>
                          <a:effectLst/>
                          <a:latin typeface="Trebuchet MS" panose="020B0603020202020204" pitchFamily="34" charset="0"/>
                          <a:cs typeface="Arial" panose="020B0604020202020204" pitchFamily="34" charset="0"/>
                        </a:rPr>
                        <a:t>Lớp 6</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404040"/>
                          </a:solidFill>
                          <a:effectLst/>
                          <a:latin typeface="Trebuchet MS" panose="020B0603020202020204" pitchFamily="34" charset="0"/>
                          <a:cs typeface="Arial" panose="020B0604020202020204" pitchFamily="34" charset="0"/>
                        </a:rPr>
                        <a:t>Lớp 7</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404040"/>
                          </a:solidFill>
                          <a:effectLst/>
                          <a:latin typeface="Trebuchet MS" panose="020B0603020202020204" pitchFamily="34" charset="0"/>
                          <a:cs typeface="Arial" panose="020B0604020202020204" pitchFamily="34" charset="0"/>
                        </a:rPr>
                        <a:t>Lớp 8, 9</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124576117"/>
                  </a:ext>
                </a:extLst>
              </a:tr>
              <a:tr h="438150">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CT mới</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7</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8</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12</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12</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12</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extLst>
                  <a:ext uri="{0D108BD9-81ED-4DB2-BD59-A6C34878D82A}">
                    <a16:rowId xmlns:a16="http://schemas.microsoft.com/office/drawing/2014/main" val="2958386595"/>
                  </a:ext>
                </a:extLst>
              </a:tr>
              <a:tr h="750888">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CT hiện hành</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11</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11</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16</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16</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17</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extLst>
                  <a:ext uri="{0D108BD9-81ED-4DB2-BD59-A6C34878D82A}">
                    <a16:rowId xmlns:a16="http://schemas.microsoft.com/office/drawing/2014/main" val="4189194971"/>
                  </a:ext>
                </a:extLst>
              </a:tr>
              <a:tr h="603250">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CT Anh</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11</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11</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11</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11</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12</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12</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extLst>
                  <a:ext uri="{0D108BD9-81ED-4DB2-BD59-A6C34878D82A}">
                    <a16:rowId xmlns:a16="http://schemas.microsoft.com/office/drawing/2014/main" val="3009405387"/>
                  </a:ext>
                </a:extLst>
              </a:tr>
              <a:tr h="701675">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CT Đức (Berlin)</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6</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7</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7</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12</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15</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D3E0"/>
                    </a:solidFill>
                  </a:tcPr>
                </a:tc>
                <a:extLst>
                  <a:ext uri="{0D108BD9-81ED-4DB2-BD59-A6C34878D82A}">
                    <a16:rowId xmlns:a16="http://schemas.microsoft.com/office/drawing/2014/main" val="3096220476"/>
                  </a:ext>
                </a:extLst>
              </a:tr>
              <a:tr h="762000">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CT Nhật Bản</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8</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9</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9</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10</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12</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200" b="1" i="0" u="none" strike="noStrike" cap="none" normalizeH="0" baseline="0">
                          <a:ln>
                            <a:noFill/>
                          </a:ln>
                          <a:solidFill>
                            <a:srgbClr val="000000"/>
                          </a:solidFill>
                          <a:effectLst/>
                          <a:latin typeface="Trebuchet MS" panose="020B0603020202020204" pitchFamily="34" charset="0"/>
                          <a:cs typeface="Arial" panose="020B0604020202020204" pitchFamily="34" charset="0"/>
                        </a:rPr>
                        <a:t>15</a:t>
                      </a:r>
                    </a:p>
                  </a:txBody>
                  <a:tcPr marL="91433" marR="91433"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extLst>
                  <a:ext uri="{0D108BD9-81ED-4DB2-BD59-A6C34878D82A}">
                    <a16:rowId xmlns:a16="http://schemas.microsoft.com/office/drawing/2014/main" val="1474484378"/>
                  </a:ext>
                </a:extLst>
              </a:tr>
            </a:tbl>
          </a:graphicData>
        </a:graphic>
      </p:graphicFrame>
    </p:spTree>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B62FC25-F21B-4819-A6B2-0EA0A2CD4643}"/>
              </a:ext>
            </a:extLst>
          </p:cNvPr>
          <p:cNvSpPr>
            <a:spLocks noGrp="1"/>
          </p:cNvSpPr>
          <p:nvPr>
            <p:ph type="dt" sz="quarter" idx="10"/>
          </p:nvPr>
        </p:nvSpPr>
        <p:spPr/>
        <p:txBody>
          <a:bodyPr/>
          <a:lstStyle/>
          <a:p>
            <a:pPr>
              <a:defRPr/>
            </a:pPr>
            <a:fld id="{2D8AF342-2CC2-467A-9F6E-EAB1296330CC}" type="datetime1">
              <a:rPr lang="en-US"/>
              <a:pPr>
                <a:defRPr/>
              </a:pPr>
              <a:t>4/9/2020</a:t>
            </a:fld>
            <a:endParaRPr lang="en-US"/>
          </a:p>
        </p:txBody>
      </p:sp>
      <p:sp>
        <p:nvSpPr>
          <p:cNvPr id="1040" name="Oval 2">
            <a:extLst>
              <a:ext uri="{FF2B5EF4-FFF2-40B4-BE49-F238E27FC236}">
                <a16:creationId xmlns:a16="http://schemas.microsoft.com/office/drawing/2014/main" id="{2E6F9C97-E076-466C-BDC0-69BE138777EF}"/>
              </a:ext>
            </a:extLst>
          </p:cNvPr>
          <p:cNvSpPr>
            <a:spLocks noChangeArrowheads="1"/>
          </p:cNvSpPr>
          <p:nvPr/>
        </p:nvSpPr>
        <p:spPr bwMode="auto">
          <a:xfrm>
            <a:off x="1930400" y="0"/>
            <a:ext cx="8737600" cy="6248400"/>
          </a:xfrm>
          <a:prstGeom prst="ellipse">
            <a:avLst/>
          </a:prstGeom>
          <a:gradFill rotWithShape="1">
            <a:gsLst>
              <a:gs pos="0">
                <a:srgbClr val="FF0000"/>
              </a:gs>
              <a:gs pos="100000">
                <a:srgbClr val="760000"/>
              </a:gs>
            </a:gsLst>
            <a:path path="shape">
              <a:fillToRect l="50000" t="50000" r="50000" b="50000"/>
            </a:path>
          </a:gra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spcBef>
                <a:spcPct val="50000"/>
              </a:spcBef>
            </a:pPr>
            <a:endParaRPr lang="en-US" altLang="en-US">
              <a:latin typeface="Arial" panose="020B0604020202020204" pitchFamily="34" charset="0"/>
            </a:endParaRPr>
          </a:p>
        </p:txBody>
      </p:sp>
      <p:grpSp>
        <p:nvGrpSpPr>
          <p:cNvPr id="2" name="Content Placeholder 342018">
            <a:extLst>
              <a:ext uri="{FF2B5EF4-FFF2-40B4-BE49-F238E27FC236}">
                <a16:creationId xmlns:a16="http://schemas.microsoft.com/office/drawing/2014/main" id="{C0AB150F-A795-4826-B3AE-0F5928B3248C}"/>
              </a:ext>
            </a:extLst>
          </p:cNvPr>
          <p:cNvGrpSpPr>
            <a:grpSpLocks noChangeAspect="1"/>
          </p:cNvGrpSpPr>
          <p:nvPr/>
        </p:nvGrpSpPr>
        <p:grpSpPr bwMode="auto">
          <a:xfrm>
            <a:off x="2641600" y="457200"/>
            <a:ext cx="7335838" cy="5715000"/>
            <a:chOff x="1680" y="866"/>
            <a:chExt cx="2400" cy="2592"/>
          </a:xfrm>
        </p:grpSpPr>
        <p:sp>
          <p:nvSpPr>
            <p:cNvPr id="3" name="_s1028">
              <a:extLst>
                <a:ext uri="{FF2B5EF4-FFF2-40B4-BE49-F238E27FC236}">
                  <a16:creationId xmlns:a16="http://schemas.microsoft.com/office/drawing/2014/main" id="{CF68ABDB-A787-40CE-8E37-7D2542584806}"/>
                </a:ext>
              </a:extLst>
            </p:cNvPr>
            <p:cNvSpPr>
              <a:spLocks noChangeShapeType="1"/>
            </p:cNvSpPr>
            <p:nvPr/>
          </p:nvSpPr>
          <p:spPr bwMode="auto">
            <a:xfrm flipH="1" flipV="1">
              <a:off x="2309" y="1977"/>
              <a:ext cx="286" cy="9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4" name="_s1029">
              <a:extLst>
                <a:ext uri="{FF2B5EF4-FFF2-40B4-BE49-F238E27FC236}">
                  <a16:creationId xmlns:a16="http://schemas.microsoft.com/office/drawing/2014/main" id="{1086293B-A692-4D2C-AEEE-FACE69E0F540}"/>
                </a:ext>
              </a:extLst>
            </p:cNvPr>
            <p:cNvSpPr>
              <a:spLocks noChangeArrowheads="1"/>
            </p:cNvSpPr>
            <p:nvPr/>
          </p:nvSpPr>
          <p:spPr bwMode="auto">
            <a:xfrm>
              <a:off x="1725" y="1585"/>
              <a:ext cx="600" cy="600"/>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00CC"/>
                </a:solidFill>
                <a:effectLst>
                  <a:outerShdw blurRad="38100" dist="38100" dir="2700000" algn="tl">
                    <a:srgbClr val="000000"/>
                  </a:outerShdw>
                </a:effectLst>
                <a:latin typeface="Trebuchet MS" panose="020B0603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500" b="1" i="0" u="none" strike="noStrike" cap="none" normalizeH="0" baseline="0">
                <a:ln>
                  <a:noFill/>
                </a:ln>
                <a:solidFill>
                  <a:srgbClr val="0000CC"/>
                </a:solidFill>
                <a:effectLst>
                  <a:outerShdw blurRad="38100" dist="38100" dir="2700000" algn="tl">
                    <a:srgbClr val="000000"/>
                  </a:outerShdw>
                </a:effectLst>
                <a:latin typeface=".VnArial"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Trebuchet MS" panose="020B0603020202020204" pitchFamily="34" charset="0"/>
                  <a:cs typeface="Arial" panose="020B0604020202020204" pitchFamily="34" charset="0"/>
                </a:rPr>
                <a:t>HĐ HỌC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Trebuchet MS" panose="020B0603020202020204" pitchFamily="34" charset="0"/>
                  <a:cs typeface="Arial" panose="020B0604020202020204" pitchFamily="34" charset="0"/>
                </a:rPr>
                <a:t>CỦA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Trebuchet MS" panose="020B0603020202020204" pitchFamily="34" charset="0"/>
                  <a:cs typeface="Arial" panose="020B0604020202020204" pitchFamily="34" charset="0"/>
                </a:rPr>
                <a:t>HS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500" b="1" i="0" u="none" strike="noStrike" cap="none" normalizeH="0" baseline="0">
                <a:ln>
                  <a:noFill/>
                </a:ln>
                <a:solidFill>
                  <a:srgbClr val="0000CC"/>
                </a:solidFill>
                <a:effectLst>
                  <a:outerShdw blurRad="38100" dist="38100" dir="2700000" algn="tl">
                    <a:srgbClr val="000000"/>
                  </a:outerShdw>
                </a:effectLst>
                <a:latin typeface="Trebuchet MS" panose="020B0603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VnArial" pitchFamily="34" charset="0"/>
                <a:cs typeface="Arial" panose="020B0604020202020204" pitchFamily="34" charset="0"/>
              </a:endParaRPr>
            </a:p>
          </p:txBody>
        </p:sp>
        <p:sp>
          <p:nvSpPr>
            <p:cNvPr id="5" name="_s1030">
              <a:extLst>
                <a:ext uri="{FF2B5EF4-FFF2-40B4-BE49-F238E27FC236}">
                  <a16:creationId xmlns:a16="http://schemas.microsoft.com/office/drawing/2014/main" id="{4A41D7D3-231C-414D-81CC-A0E2BB2B8FB1}"/>
                </a:ext>
              </a:extLst>
            </p:cNvPr>
            <p:cNvSpPr>
              <a:spLocks noChangeShapeType="1"/>
            </p:cNvSpPr>
            <p:nvPr/>
          </p:nvSpPr>
          <p:spPr bwMode="auto">
            <a:xfrm flipH="1">
              <a:off x="2528" y="2404"/>
              <a:ext cx="176" cy="243"/>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6" name="_s1031">
              <a:extLst>
                <a:ext uri="{FF2B5EF4-FFF2-40B4-BE49-F238E27FC236}">
                  <a16:creationId xmlns:a16="http://schemas.microsoft.com/office/drawing/2014/main" id="{850FFE70-4657-4571-ADC7-41E2F7B026E0}"/>
                </a:ext>
              </a:extLst>
            </p:cNvPr>
            <p:cNvSpPr>
              <a:spLocks noChangeArrowheads="1"/>
            </p:cNvSpPr>
            <p:nvPr/>
          </p:nvSpPr>
          <p:spPr bwMode="auto">
            <a:xfrm>
              <a:off x="2053" y="2589"/>
              <a:ext cx="600" cy="600"/>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rgbClr val="0000FF"/>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FF"/>
                  </a:solidFill>
                  <a:effectLst>
                    <a:outerShdw blurRad="38100" dist="38100" dir="2700000" algn="tl">
                      <a:srgbClr val="000000"/>
                    </a:outerShdw>
                  </a:effectLst>
                  <a:latin typeface="Trebuchet MS" panose="020B0603020202020204" pitchFamily="34" charset="0"/>
                  <a:cs typeface="Arial" panose="020B0604020202020204" pitchFamily="34" charset="0"/>
                </a:rPr>
                <a:t>HĐ DẠY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FF"/>
                  </a:solidFill>
                  <a:effectLst>
                    <a:outerShdw blurRad="38100" dist="38100" dir="2700000" algn="tl">
                      <a:srgbClr val="000000"/>
                    </a:outerShdw>
                  </a:effectLst>
                  <a:latin typeface="Trebuchet MS" panose="020B0603020202020204" pitchFamily="34" charset="0"/>
                  <a:cs typeface="Arial" panose="020B0604020202020204" pitchFamily="34" charset="0"/>
                </a:rPr>
                <a:t>CỦA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FF"/>
                  </a:solidFill>
                  <a:effectLst>
                    <a:outerShdw blurRad="38100" dist="38100" dir="2700000" algn="tl">
                      <a:srgbClr val="000000"/>
                    </a:outerShdw>
                  </a:effectLst>
                  <a:latin typeface="Trebuchet MS" panose="020B0603020202020204" pitchFamily="34" charset="0"/>
                  <a:cs typeface="Arial" panose="020B0604020202020204" pitchFamily="34" charset="0"/>
                </a:rPr>
                <a:t>GV</a:t>
              </a:r>
            </a:p>
          </p:txBody>
        </p:sp>
        <p:sp>
          <p:nvSpPr>
            <p:cNvPr id="7" name="_s1032">
              <a:extLst>
                <a:ext uri="{FF2B5EF4-FFF2-40B4-BE49-F238E27FC236}">
                  <a16:creationId xmlns:a16="http://schemas.microsoft.com/office/drawing/2014/main" id="{96FAB6AA-0FC7-426D-AABA-A9286804A714}"/>
                </a:ext>
              </a:extLst>
            </p:cNvPr>
            <p:cNvSpPr>
              <a:spLocks noChangeShapeType="1"/>
            </p:cNvSpPr>
            <p:nvPr/>
          </p:nvSpPr>
          <p:spPr bwMode="auto">
            <a:xfrm>
              <a:off x="3056" y="2404"/>
              <a:ext cx="177" cy="24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8" name="_s1033">
              <a:extLst>
                <a:ext uri="{FF2B5EF4-FFF2-40B4-BE49-F238E27FC236}">
                  <a16:creationId xmlns:a16="http://schemas.microsoft.com/office/drawing/2014/main" id="{ADB9FD04-6622-4640-9325-0BCCE1536010}"/>
                </a:ext>
              </a:extLst>
            </p:cNvPr>
            <p:cNvSpPr>
              <a:spLocks noChangeArrowheads="1"/>
            </p:cNvSpPr>
            <p:nvPr/>
          </p:nvSpPr>
          <p:spPr bwMode="auto">
            <a:xfrm>
              <a:off x="3109" y="2588"/>
              <a:ext cx="600" cy="600"/>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00CC"/>
                </a:solidFill>
                <a:effectLst>
                  <a:outerShdw blurRad="38100" dist="38100" dir="2700000" algn="tl">
                    <a:srgbClr val="000000"/>
                  </a:outerShdw>
                </a:effectLst>
                <a:latin typeface=".VnArial"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00CC"/>
                </a:solidFill>
                <a:effectLst>
                  <a:outerShdw blurRad="38100" dist="38100" dir="2700000" algn="tl">
                    <a:srgbClr val="000000"/>
                  </a:outerShdw>
                </a:effectLst>
                <a:latin typeface=".Vn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Trebuchet MS" panose="020B0603020202020204" pitchFamily="34" charset="0"/>
                  <a:cs typeface="Arial" panose="020B0604020202020204" pitchFamily="34" charset="0"/>
                </a:rPr>
                <a:t>QUẢN LÝ</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Trebuchet MS" panose="020B0603020202020204" pitchFamily="34" charset="0"/>
                  <a:cs typeface="Arial" panose="020B0604020202020204" pitchFamily="34" charset="0"/>
                </a:rPr>
                <a:t>CHỈ ĐẠO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500" b="1" i="0" u="none" strike="noStrike" cap="none" normalizeH="0" baseline="0">
                <a:ln>
                  <a:noFill/>
                </a:ln>
                <a:solidFill>
                  <a:srgbClr val="0000CC"/>
                </a:solidFill>
                <a:effectLst>
                  <a:outerShdw blurRad="38100" dist="38100" dir="2700000" algn="tl">
                    <a:srgbClr val="000000"/>
                  </a:outerShdw>
                </a:effectLst>
                <a:latin typeface=".VnArialH"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300" b="1" i="0" u="none" strike="noStrike" cap="none" normalizeH="0" baseline="0">
                <a:ln>
                  <a:noFill/>
                </a:ln>
                <a:solidFill>
                  <a:srgbClr val="0000CC"/>
                </a:solidFill>
                <a:effectLst>
                  <a:outerShdw blurRad="38100" dist="38100" dir="2700000" algn="tl">
                    <a:srgbClr val="000000"/>
                  </a:outerShdw>
                </a:effectLst>
                <a:latin typeface="Trebuchet MS" panose="020B0603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500" b="1" i="0" u="none" strike="noStrike" cap="none" normalizeH="0" baseline="0">
                <a:ln>
                  <a:noFill/>
                </a:ln>
                <a:solidFill>
                  <a:srgbClr val="0000CC"/>
                </a:solidFill>
                <a:effectLst/>
                <a:latin typeface="Trebuchet MS" panose="020B0603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0000CC"/>
                </a:solidFill>
                <a:effectLst/>
                <a:latin typeface="Trebuchet MS" panose="020B0603020202020204" pitchFamily="34" charset="0"/>
                <a:cs typeface="Arial" panose="020B0604020202020204" pitchFamily="34" charset="0"/>
              </a:endParaRPr>
            </a:p>
          </p:txBody>
        </p:sp>
        <p:sp>
          <p:nvSpPr>
            <p:cNvPr id="9" name="_s1034">
              <a:extLst>
                <a:ext uri="{FF2B5EF4-FFF2-40B4-BE49-F238E27FC236}">
                  <a16:creationId xmlns:a16="http://schemas.microsoft.com/office/drawing/2014/main" id="{E6ED00A6-F74B-461D-8680-4511BD5AB6E6}"/>
                </a:ext>
              </a:extLst>
            </p:cNvPr>
            <p:cNvSpPr>
              <a:spLocks noChangeShapeType="1"/>
            </p:cNvSpPr>
            <p:nvPr/>
          </p:nvSpPr>
          <p:spPr bwMode="auto">
            <a:xfrm flipV="1">
              <a:off x="3165" y="1976"/>
              <a:ext cx="285" cy="93"/>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10" name="_s1035">
              <a:extLst>
                <a:ext uri="{FF2B5EF4-FFF2-40B4-BE49-F238E27FC236}">
                  <a16:creationId xmlns:a16="http://schemas.microsoft.com/office/drawing/2014/main" id="{5F6A91AE-1482-4F82-A1DF-EFC367EB9716}"/>
                </a:ext>
              </a:extLst>
            </p:cNvPr>
            <p:cNvSpPr>
              <a:spLocks noChangeArrowheads="1"/>
            </p:cNvSpPr>
            <p:nvPr/>
          </p:nvSpPr>
          <p:spPr bwMode="auto">
            <a:xfrm>
              <a:off x="3435" y="1583"/>
              <a:ext cx="600" cy="600"/>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Trebuchet MS" panose="020B0603020202020204" pitchFamily="34" charset="0"/>
                  <a:cs typeface="Arial" panose="020B0604020202020204" pitchFamily="34" charset="0"/>
                </a:rPr>
                <a:t>XẾP LOẠI</a:t>
              </a:r>
            </a:p>
          </p:txBody>
        </p:sp>
        <p:sp>
          <p:nvSpPr>
            <p:cNvPr id="11" name="_s1036">
              <a:extLst>
                <a:ext uri="{FF2B5EF4-FFF2-40B4-BE49-F238E27FC236}">
                  <a16:creationId xmlns:a16="http://schemas.microsoft.com/office/drawing/2014/main" id="{D259481C-8F23-4223-AD19-0B4CA6F65A8E}"/>
                </a:ext>
              </a:extLst>
            </p:cNvPr>
            <p:cNvSpPr>
              <a:spLocks noChangeShapeType="1"/>
            </p:cNvSpPr>
            <p:nvPr/>
          </p:nvSpPr>
          <p:spPr bwMode="auto">
            <a:xfrm flipV="1">
              <a:off x="2880" y="1562"/>
              <a:ext cx="0" cy="3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13" name="_s1037">
              <a:extLst>
                <a:ext uri="{FF2B5EF4-FFF2-40B4-BE49-F238E27FC236}">
                  <a16:creationId xmlns:a16="http://schemas.microsoft.com/office/drawing/2014/main" id="{AD58F31C-CBBE-42DE-8140-4A8CF207A534}"/>
                </a:ext>
              </a:extLst>
            </p:cNvPr>
            <p:cNvSpPr>
              <a:spLocks noChangeArrowheads="1"/>
            </p:cNvSpPr>
            <p:nvPr/>
          </p:nvSpPr>
          <p:spPr bwMode="auto">
            <a:xfrm>
              <a:off x="2580" y="962"/>
              <a:ext cx="600" cy="600"/>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Trebuchet MS" panose="020B0603020202020204" pitchFamily="34" charset="0"/>
                  <a:cs typeface="Arial" panose="020B0604020202020204" pitchFamily="34" charset="0"/>
                </a:rPr>
                <a:t>KIỂM TRA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Trebuchet MS" panose="020B0603020202020204" pitchFamily="34" charset="0"/>
                  <a:cs typeface="Arial" panose="020B0604020202020204" pitchFamily="34" charset="0"/>
                </a:rPr>
                <a:t>ĐÁNH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CC"/>
                  </a:solidFill>
                  <a:effectLst>
                    <a:outerShdw blurRad="38100" dist="38100" dir="2700000" algn="tl">
                      <a:srgbClr val="000000"/>
                    </a:outerShdw>
                  </a:effectLst>
                  <a:latin typeface="Trebuchet MS" panose="020B0603020202020204" pitchFamily="34" charset="0"/>
                  <a:cs typeface="Arial" panose="020B0604020202020204" pitchFamily="34" charset="0"/>
                </a:rPr>
                <a:t>GIÁ</a:t>
              </a:r>
            </a:p>
          </p:txBody>
        </p:sp>
        <p:sp>
          <p:nvSpPr>
            <p:cNvPr id="14" name="_s1038">
              <a:extLst>
                <a:ext uri="{FF2B5EF4-FFF2-40B4-BE49-F238E27FC236}">
                  <a16:creationId xmlns:a16="http://schemas.microsoft.com/office/drawing/2014/main" id="{667E274C-EA82-4E22-8CE0-D84D675381D3}"/>
                </a:ext>
              </a:extLst>
            </p:cNvPr>
            <p:cNvSpPr>
              <a:spLocks noChangeArrowheads="1"/>
            </p:cNvSpPr>
            <p:nvPr/>
          </p:nvSpPr>
          <p:spPr bwMode="auto">
            <a:xfrm>
              <a:off x="2580" y="1862"/>
              <a:ext cx="600" cy="600"/>
            </a:xfrm>
            <a:prstGeom prst="ellipse">
              <a:avLst/>
            </a:prstGeom>
            <a:gradFill rotWithShape="1">
              <a:gsLst>
                <a:gs pos="0">
                  <a:srgbClr val="0000CC"/>
                </a:gs>
                <a:gs pos="100000">
                  <a:srgbClr val="0000CC">
                    <a:gamma/>
                    <a:shade val="46275"/>
                    <a:invGamma/>
                  </a:srgbClr>
                </a:gs>
              </a:gsLst>
              <a:path path="shape">
                <a:fillToRect l="50000" t="50000" r="50000" b="50000"/>
              </a:path>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FF00"/>
                  </a:solidFill>
                  <a:effectLst>
                    <a:outerShdw blurRad="38100" dist="38100" dir="2700000" algn="tl">
                      <a:srgbClr val="000000"/>
                    </a:outerShdw>
                  </a:effectLst>
                  <a:latin typeface="Trebuchet MS" panose="020B0603020202020204" pitchFamily="34" charset="0"/>
                  <a:cs typeface="Arial" panose="020B0604020202020204" pitchFamily="34" charset="0"/>
                </a:rPr>
                <a:t>GIÁO DỤC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FF00"/>
                  </a:solidFill>
                  <a:effectLst>
                    <a:outerShdw blurRad="38100" dist="38100" dir="2700000" algn="tl">
                      <a:srgbClr val="000000"/>
                    </a:outerShdw>
                  </a:effectLst>
                  <a:latin typeface="Trebuchet MS" panose="020B0603020202020204" pitchFamily="34" charset="0"/>
                  <a:cs typeface="Arial" panose="020B0604020202020204" pitchFamily="34" charset="0"/>
                </a:rPr>
                <a:t>TOÀN DIỆN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FF00"/>
                  </a:solidFill>
                  <a:effectLst>
                    <a:outerShdw blurRad="38100" dist="38100" dir="2700000" algn="tl">
                      <a:srgbClr val="000000"/>
                    </a:outerShdw>
                  </a:effectLst>
                  <a:latin typeface="Trebuchet MS" panose="020B0603020202020204" pitchFamily="34" charset="0"/>
                  <a:cs typeface="Arial" panose="020B0604020202020204" pitchFamily="34" charset="0"/>
                </a:rPr>
                <a:t>HỌC SINH</a:t>
              </a:r>
            </a:p>
          </p:txBody>
        </p:sp>
      </p:grpSp>
      <p:sp>
        <p:nvSpPr>
          <p:cNvPr id="342032" name="WordArt 16">
            <a:extLst>
              <a:ext uri="{FF2B5EF4-FFF2-40B4-BE49-F238E27FC236}">
                <a16:creationId xmlns:a16="http://schemas.microsoft.com/office/drawing/2014/main" id="{E07FD128-4EB9-42A2-9F4C-624900DE4775}"/>
              </a:ext>
            </a:extLst>
          </p:cNvPr>
          <p:cNvSpPr>
            <a:spLocks noChangeArrowheads="1" noChangeShapeType="1" noTextEdit="1"/>
          </p:cNvSpPr>
          <p:nvPr/>
        </p:nvSpPr>
        <p:spPr bwMode="auto">
          <a:xfrm rot="3398448">
            <a:off x="4573588" y="836613"/>
            <a:ext cx="3662362" cy="4881562"/>
          </a:xfrm>
          <a:prstGeom prst="rect">
            <a:avLst/>
          </a:prstGeom>
        </p:spPr>
        <p:txBody>
          <a:bodyPr wrap="none" fromWordArt="1">
            <a:prstTxWarp prst="textCirclePour">
              <a:avLst>
                <a:gd name="adj1" fmla="val 10879968"/>
                <a:gd name="adj2" fmla="val 50000"/>
              </a:avLst>
            </a:prstTxWarp>
          </a:bodyPr>
          <a:lstStyle/>
          <a:p>
            <a:pPr algn="ctr"/>
            <a:endParaRPr lang="en-US" sz="1000" b="1" i="1" kern="10">
              <a:ln w="9525" cap="sq">
                <a:solidFill>
                  <a:srgbClr val="000000"/>
                </a:solidFill>
                <a:round/>
                <a:headEnd type="none" w="sm" len="sm"/>
                <a:tailEnd type="none" w="sm" len="sm"/>
              </a:ln>
              <a:solidFill>
                <a:srgbClr val="FFFF00"/>
              </a:solidFill>
              <a:latin typeface="Times New Roman" panose="02020603050405020304" pitchFamily="18" charset="0"/>
              <a:cs typeface="Times New Roman" panose="02020603050405020304" pitchFamily="18" charset="0"/>
            </a:endParaRPr>
          </a:p>
          <a:p>
            <a:pPr algn="ctr"/>
            <a:r>
              <a:rPr lang="en-US" sz="1000" b="1" i="1" kern="10">
                <a:ln w="9525" cap="sq">
                  <a:solidFill>
                    <a:srgbClr val="000000"/>
                  </a:solidFill>
                  <a:round/>
                  <a:headEnd type="none" w="sm" len="sm"/>
                  <a:tailEnd type="none" w="sm" len="sm"/>
                </a:ln>
                <a:solidFill>
                  <a:srgbClr val="FFFF00"/>
                </a:solidFill>
                <a:latin typeface="Times New Roman" panose="02020603050405020304" pitchFamily="18" charset="0"/>
                <a:cs typeface="Times New Roman" panose="02020603050405020304" pitchFamily="18" charset="0"/>
              </a:rPr>
              <a:t>-TẤT CẢ VÌ HỌC SINH THÂN YÊU-</a:t>
            </a:r>
          </a:p>
        </p:txBody>
      </p:sp>
      <p:pic>
        <p:nvPicPr>
          <p:cNvPr id="1042" name="Picture 17" descr="LOVE369">
            <a:extLst>
              <a:ext uri="{FF2B5EF4-FFF2-40B4-BE49-F238E27FC236}">
                <a16:creationId xmlns:a16="http://schemas.microsoft.com/office/drawing/2014/main" id="{4E8A58F9-7D60-497F-B2B4-369AAEA87403}"/>
              </a:ext>
            </a:extLst>
          </p:cNvPr>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228600"/>
            <a:ext cx="711200" cy="533400"/>
          </a:xfrm>
          <a:noFill/>
        </p:spPr>
      </p:pic>
      <p:sp>
        <p:nvSpPr>
          <p:cNvPr id="342034" name="AutoShape 18">
            <a:extLst>
              <a:ext uri="{FF2B5EF4-FFF2-40B4-BE49-F238E27FC236}">
                <a16:creationId xmlns:a16="http://schemas.microsoft.com/office/drawing/2014/main" id="{2571703A-3364-4358-9C31-CE7F841A6D23}"/>
              </a:ext>
            </a:extLst>
          </p:cNvPr>
          <p:cNvSpPr>
            <a:spLocks noChangeArrowheads="1"/>
          </p:cNvSpPr>
          <p:nvPr/>
        </p:nvSpPr>
        <p:spPr bwMode="auto">
          <a:xfrm rot="2451588">
            <a:off x="7112000" y="885825"/>
            <a:ext cx="2743200" cy="838200"/>
          </a:xfrm>
          <a:prstGeom prst="curvedDownArrow">
            <a:avLst>
              <a:gd name="adj1" fmla="val 65455"/>
              <a:gd name="adj2" fmla="val 130909"/>
              <a:gd name="adj3" fmla="val 33333"/>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42035" name="AutoShape 19">
            <a:extLst>
              <a:ext uri="{FF2B5EF4-FFF2-40B4-BE49-F238E27FC236}">
                <a16:creationId xmlns:a16="http://schemas.microsoft.com/office/drawing/2014/main" id="{2F32B5DF-91E3-4F3A-9EAC-CDE788EB88EA}"/>
              </a:ext>
            </a:extLst>
          </p:cNvPr>
          <p:cNvSpPr>
            <a:spLocks noChangeArrowheads="1"/>
          </p:cNvSpPr>
          <p:nvPr/>
        </p:nvSpPr>
        <p:spPr bwMode="auto">
          <a:xfrm rot="711539">
            <a:off x="8940800" y="3276600"/>
            <a:ext cx="1301750" cy="2133600"/>
          </a:xfrm>
          <a:prstGeom prst="curvedLeftArrow">
            <a:avLst>
              <a:gd name="adj1" fmla="val 32780"/>
              <a:gd name="adj2" fmla="val 65561"/>
              <a:gd name="adj3" fmla="val 33333"/>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42036" name="AutoShape 20">
            <a:extLst>
              <a:ext uri="{FF2B5EF4-FFF2-40B4-BE49-F238E27FC236}">
                <a16:creationId xmlns:a16="http://schemas.microsoft.com/office/drawing/2014/main" id="{FA4F877F-F9EA-4468-A7F6-A85184D6E330}"/>
              </a:ext>
            </a:extLst>
          </p:cNvPr>
          <p:cNvSpPr>
            <a:spLocks noChangeArrowheads="1"/>
          </p:cNvSpPr>
          <p:nvPr/>
        </p:nvSpPr>
        <p:spPr bwMode="auto">
          <a:xfrm rot="5400000">
            <a:off x="5815012" y="4494213"/>
            <a:ext cx="671513" cy="2751138"/>
          </a:xfrm>
          <a:prstGeom prst="curvedLeftArrow">
            <a:avLst>
              <a:gd name="adj1" fmla="val 81938"/>
              <a:gd name="adj2" fmla="val 163877"/>
              <a:gd name="adj3" fmla="val 33333"/>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42037" name="AutoShape 21">
            <a:extLst>
              <a:ext uri="{FF2B5EF4-FFF2-40B4-BE49-F238E27FC236}">
                <a16:creationId xmlns:a16="http://schemas.microsoft.com/office/drawing/2014/main" id="{5FEA4B27-F968-4534-87A6-27D92BCB06D8}"/>
              </a:ext>
            </a:extLst>
          </p:cNvPr>
          <p:cNvSpPr>
            <a:spLocks noChangeArrowheads="1"/>
          </p:cNvSpPr>
          <p:nvPr/>
        </p:nvSpPr>
        <p:spPr bwMode="auto">
          <a:xfrm rot="10548731">
            <a:off x="2235200" y="3019425"/>
            <a:ext cx="1422400" cy="2133600"/>
          </a:xfrm>
          <a:prstGeom prst="curvedLeftArrow">
            <a:avLst>
              <a:gd name="adj1" fmla="val 27708"/>
              <a:gd name="adj2" fmla="val 60000"/>
              <a:gd name="adj3" fmla="val 33333"/>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42038" name="AutoShape 22">
            <a:extLst>
              <a:ext uri="{FF2B5EF4-FFF2-40B4-BE49-F238E27FC236}">
                <a16:creationId xmlns:a16="http://schemas.microsoft.com/office/drawing/2014/main" id="{C9192160-A7DA-4783-84DA-8AB17D7341D8}"/>
              </a:ext>
            </a:extLst>
          </p:cNvPr>
          <p:cNvSpPr>
            <a:spLocks noChangeArrowheads="1"/>
          </p:cNvSpPr>
          <p:nvPr/>
        </p:nvSpPr>
        <p:spPr bwMode="auto">
          <a:xfrm rot="-1927902">
            <a:off x="2743200" y="733425"/>
            <a:ext cx="3189288" cy="889000"/>
          </a:xfrm>
          <a:prstGeom prst="curvedDownArrow">
            <a:avLst>
              <a:gd name="adj1" fmla="val 71750"/>
              <a:gd name="adj2" fmla="val 143500"/>
              <a:gd name="adj3" fmla="val 33333"/>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048" name="AutoShape 23">
            <a:extLst>
              <a:ext uri="{FF2B5EF4-FFF2-40B4-BE49-F238E27FC236}">
                <a16:creationId xmlns:a16="http://schemas.microsoft.com/office/drawing/2014/main" id="{5F53E673-ACC8-4ED1-B7A7-BA80744BAB7E}"/>
              </a:ext>
            </a:extLst>
          </p:cNvPr>
          <p:cNvSpPr>
            <a:spLocks noChangeArrowheads="1"/>
          </p:cNvSpPr>
          <p:nvPr/>
        </p:nvSpPr>
        <p:spPr bwMode="auto">
          <a:xfrm>
            <a:off x="1117600" y="6248400"/>
            <a:ext cx="10464800" cy="609600"/>
          </a:xfrm>
          <a:prstGeom prst="upArrowCallout">
            <a:avLst>
              <a:gd name="adj1" fmla="val 429167"/>
              <a:gd name="adj2" fmla="val 429167"/>
              <a:gd name="adj3" fmla="val 16667"/>
              <a:gd name="adj4" fmla="val 66667"/>
            </a:avLst>
          </a:prstGeom>
          <a:solidFill>
            <a:srgbClr val="0033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2000" b="1">
                <a:solidFill>
                  <a:srgbClr val="FFFF00"/>
                </a:solidFill>
                <a:latin typeface="Arial" panose="020B0604020202020204" pitchFamily="34" charset="0"/>
              </a:rPr>
              <a:t>CÁC HOẠT ĐỘNG GIÁO DỤC TRONG NHÀ TRƯỜNG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42032"/>
                                        </p:tgtEl>
                                        <p:attrNameLst>
                                          <p:attrName>style.visibility</p:attrName>
                                        </p:attrNameLst>
                                      </p:cBhvr>
                                      <p:to>
                                        <p:strVal val="visible"/>
                                      </p:to>
                                    </p:set>
                                    <p:animEffect transition="in" filter="circle(in)">
                                      <p:cBhvr>
                                        <p:cTn id="7" dur="2000"/>
                                        <p:tgtEl>
                                          <p:spTgt spid="3420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42036"/>
                                        </p:tgtEl>
                                        <p:attrNameLst>
                                          <p:attrName>style.visibility</p:attrName>
                                        </p:attrNameLst>
                                      </p:cBhvr>
                                      <p:to>
                                        <p:strVal val="visible"/>
                                      </p:to>
                                    </p:set>
                                    <p:animEffect transition="in" filter="circle(in)">
                                      <p:cBhvr>
                                        <p:cTn id="17" dur="2000"/>
                                        <p:tgtEl>
                                          <p:spTgt spid="342036"/>
                                        </p:tgtEl>
                                      </p:cBhvr>
                                    </p:animEffect>
                                  </p:childTnLst>
                                </p:cTn>
                              </p:par>
                              <p:par>
                                <p:cTn id="18" presetID="6" presetClass="entr" presetSubtype="16" fill="hold" nodeType="withEffect">
                                  <p:stCondLst>
                                    <p:cond delay="0"/>
                                  </p:stCondLst>
                                  <p:childTnLst>
                                    <p:set>
                                      <p:cBhvr>
                                        <p:cTn id="19" dur="1" fill="hold">
                                          <p:stCondLst>
                                            <p:cond delay="0"/>
                                          </p:stCondLst>
                                        </p:cTn>
                                        <p:tgtEl>
                                          <p:spTgt spid="342037"/>
                                        </p:tgtEl>
                                        <p:attrNameLst>
                                          <p:attrName>style.visibility</p:attrName>
                                        </p:attrNameLst>
                                      </p:cBhvr>
                                      <p:to>
                                        <p:strVal val="visible"/>
                                      </p:to>
                                    </p:set>
                                    <p:animEffect transition="in" filter="circle(in)">
                                      <p:cBhvr>
                                        <p:cTn id="20" dur="2000"/>
                                        <p:tgtEl>
                                          <p:spTgt spid="342037"/>
                                        </p:tgtEl>
                                      </p:cBhvr>
                                    </p:animEffect>
                                  </p:childTnLst>
                                </p:cTn>
                              </p:par>
                              <p:par>
                                <p:cTn id="21" presetID="6" presetClass="entr" presetSubtype="16" fill="hold" nodeType="withEffect">
                                  <p:stCondLst>
                                    <p:cond delay="0"/>
                                  </p:stCondLst>
                                  <p:childTnLst>
                                    <p:set>
                                      <p:cBhvr>
                                        <p:cTn id="22" dur="1" fill="hold">
                                          <p:stCondLst>
                                            <p:cond delay="0"/>
                                          </p:stCondLst>
                                        </p:cTn>
                                        <p:tgtEl>
                                          <p:spTgt spid="342038"/>
                                        </p:tgtEl>
                                        <p:attrNameLst>
                                          <p:attrName>style.visibility</p:attrName>
                                        </p:attrNameLst>
                                      </p:cBhvr>
                                      <p:to>
                                        <p:strVal val="visible"/>
                                      </p:to>
                                    </p:set>
                                    <p:animEffect transition="in" filter="circle(in)">
                                      <p:cBhvr>
                                        <p:cTn id="23" dur="2000"/>
                                        <p:tgtEl>
                                          <p:spTgt spid="342038"/>
                                        </p:tgtEl>
                                      </p:cBhvr>
                                    </p:animEffect>
                                  </p:childTnLst>
                                </p:cTn>
                              </p:par>
                              <p:par>
                                <p:cTn id="24" presetID="6" presetClass="entr" presetSubtype="16" fill="hold" nodeType="withEffect">
                                  <p:stCondLst>
                                    <p:cond delay="0"/>
                                  </p:stCondLst>
                                  <p:childTnLst>
                                    <p:set>
                                      <p:cBhvr>
                                        <p:cTn id="25" dur="1" fill="hold">
                                          <p:stCondLst>
                                            <p:cond delay="0"/>
                                          </p:stCondLst>
                                        </p:cTn>
                                        <p:tgtEl>
                                          <p:spTgt spid="342034"/>
                                        </p:tgtEl>
                                        <p:attrNameLst>
                                          <p:attrName>style.visibility</p:attrName>
                                        </p:attrNameLst>
                                      </p:cBhvr>
                                      <p:to>
                                        <p:strVal val="visible"/>
                                      </p:to>
                                    </p:set>
                                    <p:animEffect transition="in" filter="circle(in)">
                                      <p:cBhvr>
                                        <p:cTn id="26" dur="2000"/>
                                        <p:tgtEl>
                                          <p:spTgt spid="342034"/>
                                        </p:tgtEl>
                                      </p:cBhvr>
                                    </p:animEffect>
                                  </p:childTnLst>
                                </p:cTn>
                              </p:par>
                              <p:par>
                                <p:cTn id="27" presetID="6" presetClass="entr" presetSubtype="16" fill="hold" nodeType="withEffect">
                                  <p:stCondLst>
                                    <p:cond delay="0"/>
                                  </p:stCondLst>
                                  <p:childTnLst>
                                    <p:set>
                                      <p:cBhvr>
                                        <p:cTn id="28" dur="1" fill="hold">
                                          <p:stCondLst>
                                            <p:cond delay="0"/>
                                          </p:stCondLst>
                                        </p:cTn>
                                        <p:tgtEl>
                                          <p:spTgt spid="342035"/>
                                        </p:tgtEl>
                                        <p:attrNameLst>
                                          <p:attrName>style.visibility</p:attrName>
                                        </p:attrNameLst>
                                      </p:cBhvr>
                                      <p:to>
                                        <p:strVal val="visible"/>
                                      </p:to>
                                    </p:set>
                                    <p:animEffect transition="in" filter="circle(in)">
                                      <p:cBhvr>
                                        <p:cTn id="29" dur="2000"/>
                                        <p:tgtEl>
                                          <p:spTgt spid="34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220979-CB9E-4AA4-8BA3-E75B49FD088C}"/>
              </a:ext>
            </a:extLst>
          </p:cNvPr>
          <p:cNvSpPr>
            <a:spLocks noGrp="1"/>
          </p:cNvSpPr>
          <p:nvPr>
            <p:ph type="dt" sz="quarter" idx="10"/>
          </p:nvPr>
        </p:nvSpPr>
        <p:spPr/>
        <p:txBody>
          <a:bodyPr/>
          <a:lstStyle/>
          <a:p>
            <a:pPr>
              <a:defRPr/>
            </a:pPr>
            <a:fld id="{AD084E76-6A71-4BD9-93BC-F8779D045F3E}" type="datetime1">
              <a:rPr lang="en-US"/>
              <a:pPr>
                <a:defRPr/>
              </a:pPr>
              <a:t>4/9/2020</a:t>
            </a:fld>
            <a:endParaRPr lang="en-US"/>
          </a:p>
        </p:txBody>
      </p:sp>
      <p:pic>
        <p:nvPicPr>
          <p:cNvPr id="26627" name="Picture 1">
            <a:extLst>
              <a:ext uri="{FF2B5EF4-FFF2-40B4-BE49-F238E27FC236}">
                <a16:creationId xmlns:a16="http://schemas.microsoft.com/office/drawing/2014/main" id="{2739C017-89BD-491A-B2ED-F7A87D8C0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404813"/>
            <a:ext cx="5962650" cy="58912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2">
            <a:extLst>
              <a:ext uri="{FF2B5EF4-FFF2-40B4-BE49-F238E27FC236}">
                <a16:creationId xmlns:a16="http://schemas.microsoft.com/office/drawing/2014/main" id="{47BFBA0E-27B5-4AD2-821F-2861170BB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5" y="368300"/>
            <a:ext cx="5292725" cy="59261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3">
            <a:extLst>
              <a:ext uri="{FF2B5EF4-FFF2-40B4-BE49-F238E27FC236}">
                <a16:creationId xmlns:a16="http://schemas.microsoft.com/office/drawing/2014/main" id="{287D12D9-4B0A-462E-8575-E7C889B532C4}"/>
              </a:ext>
            </a:extLst>
          </p:cNvPr>
          <p:cNvSpPr>
            <a:spLocks noGrp="1"/>
          </p:cNvSpPr>
          <p:nvPr>
            <p:ph type="dt" sz="quarter" idx="10"/>
          </p:nvPr>
        </p:nvSpPr>
        <p:spPr/>
        <p:txBody>
          <a:bodyPr/>
          <a:lstStyle/>
          <a:p>
            <a:pPr>
              <a:defRPr/>
            </a:pPr>
            <a:fld id="{B5814654-F1DD-4E1F-AF20-5328475BC552}" type="datetime1">
              <a:rPr lang="en-US"/>
              <a:pPr>
                <a:defRPr/>
              </a:pPr>
              <a:t>4/9/2020</a:t>
            </a:fld>
            <a:endParaRPr lang="en-US"/>
          </a:p>
        </p:txBody>
      </p:sp>
      <p:grpSp>
        <p:nvGrpSpPr>
          <p:cNvPr id="9219" name="Group 22">
            <a:extLst>
              <a:ext uri="{FF2B5EF4-FFF2-40B4-BE49-F238E27FC236}">
                <a16:creationId xmlns:a16="http://schemas.microsoft.com/office/drawing/2014/main" id="{9975EA48-62FC-43F7-AD4B-E94631899365}"/>
              </a:ext>
            </a:extLst>
          </p:cNvPr>
          <p:cNvGrpSpPr>
            <a:grpSpLocks/>
          </p:cNvGrpSpPr>
          <p:nvPr/>
        </p:nvGrpSpPr>
        <p:grpSpPr bwMode="auto">
          <a:xfrm>
            <a:off x="8672513" y="1047750"/>
            <a:ext cx="3144837" cy="2962275"/>
            <a:chOff x="457200" y="1239996"/>
            <a:chExt cx="2177144" cy="2804886"/>
          </a:xfrm>
        </p:grpSpPr>
        <p:sp>
          <p:nvSpPr>
            <p:cNvPr id="24" name="Rectangle 23">
              <a:extLst>
                <a:ext uri="{FF2B5EF4-FFF2-40B4-BE49-F238E27FC236}">
                  <a16:creationId xmlns:a16="http://schemas.microsoft.com/office/drawing/2014/main" id="{378C637E-AEBD-4477-B7A3-CA7FA3FD0E44}"/>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25" name="Rectangle 24">
              <a:extLst>
                <a:ext uri="{FF2B5EF4-FFF2-40B4-BE49-F238E27FC236}">
                  <a16:creationId xmlns:a16="http://schemas.microsoft.com/office/drawing/2014/main" id="{E32D9581-78DC-479E-A9CC-B6D3CFBAEE3E}"/>
                </a:ext>
              </a:extLst>
            </p:cNvPr>
            <p:cNvSpPr/>
            <p:nvPr/>
          </p:nvSpPr>
          <p:spPr>
            <a:xfrm>
              <a:off x="536329" y="1340708"/>
              <a:ext cx="2018886" cy="2601960"/>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grpSp>
      <p:grpSp>
        <p:nvGrpSpPr>
          <p:cNvPr id="9220" name="Group 25">
            <a:extLst>
              <a:ext uri="{FF2B5EF4-FFF2-40B4-BE49-F238E27FC236}">
                <a16:creationId xmlns:a16="http://schemas.microsoft.com/office/drawing/2014/main" id="{75D53ACB-32F0-4BA3-B914-7F2592C9A9C1}"/>
              </a:ext>
            </a:extLst>
          </p:cNvPr>
          <p:cNvGrpSpPr>
            <a:grpSpLocks/>
          </p:cNvGrpSpPr>
          <p:nvPr/>
        </p:nvGrpSpPr>
        <p:grpSpPr bwMode="auto">
          <a:xfrm flipV="1">
            <a:off x="8502650" y="1220788"/>
            <a:ext cx="2801938" cy="738187"/>
            <a:chOff x="4763053" y="2429435"/>
            <a:chExt cx="2840865" cy="833718"/>
          </a:xfrm>
        </p:grpSpPr>
        <p:grpSp>
          <p:nvGrpSpPr>
            <p:cNvPr id="9244" name="Freeform 26">
              <a:extLst>
                <a:ext uri="{FF2B5EF4-FFF2-40B4-BE49-F238E27FC236}">
                  <a16:creationId xmlns:a16="http://schemas.microsoft.com/office/drawing/2014/main" id="{FEAAF048-2290-4EFA-8080-FDDD7831DF01}"/>
                </a:ext>
              </a:extLst>
            </p:cNvPr>
            <p:cNvGrpSpPr>
              <a:grpSpLocks/>
            </p:cNvGrpSpPr>
            <p:nvPr/>
          </p:nvGrpSpPr>
          <p:grpSpPr bwMode="auto">
            <a:xfrm flipV="1">
              <a:off x="4745801" y="2418104"/>
              <a:ext cx="2875539" cy="798649"/>
              <a:chOff x="6364224" y="1261872"/>
              <a:chExt cx="2127504" cy="707136"/>
            </a:xfrm>
          </p:grpSpPr>
          <p:pic>
            <p:nvPicPr>
              <p:cNvPr id="9246" name="Freeform 26">
                <a:extLst>
                  <a:ext uri="{FF2B5EF4-FFF2-40B4-BE49-F238E27FC236}">
                    <a16:creationId xmlns:a16="http://schemas.microsoft.com/office/drawing/2014/main" id="{F38B40F9-9111-4F35-B7D8-AFA8F1D4E9B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6364224" y="1261872"/>
                <a:ext cx="2127504" cy="70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7" name="Text Box 8">
                <a:extLst>
                  <a:ext uri="{FF2B5EF4-FFF2-40B4-BE49-F238E27FC236}">
                    <a16:creationId xmlns:a16="http://schemas.microsoft.com/office/drawing/2014/main" id="{B8211CF0-3089-4A9F-BB14-520598555BC9}"/>
                  </a:ext>
                </a:extLst>
              </p:cNvPr>
              <p:cNvSpPr txBox="1">
                <a:spLocks noChangeArrowheads="1"/>
              </p:cNvSpPr>
              <p:nvPr/>
            </p:nvSpPr>
            <p:spPr bwMode="auto">
              <a:xfrm rot="10800000">
                <a:off x="6382715" y="1278120"/>
                <a:ext cx="2096123" cy="68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sz="2000" b="1">
                  <a:solidFill>
                    <a:srgbClr val="FFFFFF"/>
                  </a:solidFill>
                </a:endParaRPr>
              </a:p>
            </p:txBody>
          </p:sp>
        </p:grpSp>
        <p:sp>
          <p:nvSpPr>
            <p:cNvPr id="28" name="Pie 27">
              <a:extLst>
                <a:ext uri="{FF2B5EF4-FFF2-40B4-BE49-F238E27FC236}">
                  <a16:creationId xmlns:a16="http://schemas.microsoft.com/office/drawing/2014/main" id="{48830C1A-0F71-4E21-B53E-A84E43C084A3}"/>
                </a:ext>
              </a:extLst>
            </p:cNvPr>
            <p:cNvSpPr/>
            <p:nvPr/>
          </p:nvSpPr>
          <p:spPr bwMode="gray">
            <a:xfrm>
              <a:off x="4763053" y="3083859"/>
              <a:ext cx="304206"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tx1"/>
                </a:solidFill>
              </a:endParaRPr>
            </a:p>
          </p:txBody>
        </p:sp>
      </p:grpSp>
      <p:grpSp>
        <p:nvGrpSpPr>
          <p:cNvPr id="9221" name="Group 16">
            <a:extLst>
              <a:ext uri="{FF2B5EF4-FFF2-40B4-BE49-F238E27FC236}">
                <a16:creationId xmlns:a16="http://schemas.microsoft.com/office/drawing/2014/main" id="{95A6F4DD-7A1A-4503-A585-7F18A63E581D}"/>
              </a:ext>
            </a:extLst>
          </p:cNvPr>
          <p:cNvGrpSpPr>
            <a:grpSpLocks/>
          </p:cNvGrpSpPr>
          <p:nvPr/>
        </p:nvGrpSpPr>
        <p:grpSpPr bwMode="auto">
          <a:xfrm>
            <a:off x="5900738" y="2108200"/>
            <a:ext cx="3146425" cy="2819400"/>
            <a:chOff x="457200" y="1239996"/>
            <a:chExt cx="2177144" cy="2804886"/>
          </a:xfrm>
        </p:grpSpPr>
        <p:sp>
          <p:nvSpPr>
            <p:cNvPr id="18" name="Rectangle 17">
              <a:extLst>
                <a:ext uri="{FF2B5EF4-FFF2-40B4-BE49-F238E27FC236}">
                  <a16:creationId xmlns:a16="http://schemas.microsoft.com/office/drawing/2014/main" id="{6E9A6FCC-BA17-4727-91D6-297079401B19}"/>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19" name="Rectangle 18">
              <a:extLst>
                <a:ext uri="{FF2B5EF4-FFF2-40B4-BE49-F238E27FC236}">
                  <a16:creationId xmlns:a16="http://schemas.microsoft.com/office/drawing/2014/main" id="{8C883EC7-BB0B-41B5-8415-EC42BAB3FF2E}"/>
                </a:ext>
              </a:extLst>
            </p:cNvPr>
            <p:cNvSpPr/>
            <p:nvPr/>
          </p:nvSpPr>
          <p:spPr>
            <a:xfrm>
              <a:off x="536289" y="1341073"/>
              <a:ext cx="2018966" cy="2601153"/>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grpSp>
      <p:grpSp>
        <p:nvGrpSpPr>
          <p:cNvPr id="9222" name="Group 19">
            <a:extLst>
              <a:ext uri="{FF2B5EF4-FFF2-40B4-BE49-F238E27FC236}">
                <a16:creationId xmlns:a16="http://schemas.microsoft.com/office/drawing/2014/main" id="{4B111861-886A-4252-9FE2-9E08AD0E4920}"/>
              </a:ext>
            </a:extLst>
          </p:cNvPr>
          <p:cNvGrpSpPr>
            <a:grpSpLocks/>
          </p:cNvGrpSpPr>
          <p:nvPr/>
        </p:nvGrpSpPr>
        <p:grpSpPr bwMode="auto">
          <a:xfrm flipV="1">
            <a:off x="5789613" y="2243138"/>
            <a:ext cx="2801937" cy="739775"/>
            <a:chOff x="4763053" y="2429435"/>
            <a:chExt cx="2840865" cy="833718"/>
          </a:xfrm>
        </p:grpSpPr>
        <p:grpSp>
          <p:nvGrpSpPr>
            <p:cNvPr id="9238" name="Freeform 20">
              <a:extLst>
                <a:ext uri="{FF2B5EF4-FFF2-40B4-BE49-F238E27FC236}">
                  <a16:creationId xmlns:a16="http://schemas.microsoft.com/office/drawing/2014/main" id="{61E83ED4-7D4A-4CD9-B8AA-114B5F2C25A9}"/>
                </a:ext>
              </a:extLst>
            </p:cNvPr>
            <p:cNvGrpSpPr>
              <a:grpSpLocks/>
            </p:cNvGrpSpPr>
            <p:nvPr/>
          </p:nvGrpSpPr>
          <p:grpSpPr bwMode="auto">
            <a:xfrm flipV="1">
              <a:off x="4745286" y="2417914"/>
              <a:ext cx="2875539" cy="803804"/>
              <a:chOff x="4315968" y="2279904"/>
              <a:chExt cx="2127504" cy="713232"/>
            </a:xfrm>
          </p:grpSpPr>
          <p:pic>
            <p:nvPicPr>
              <p:cNvPr id="9240" name="Freeform 20">
                <a:extLst>
                  <a:ext uri="{FF2B5EF4-FFF2-40B4-BE49-F238E27FC236}">
                    <a16:creationId xmlns:a16="http://schemas.microsoft.com/office/drawing/2014/main" id="{9AB5C5FD-1421-409F-9326-FDA90FE8499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4315968" y="2279904"/>
                <a:ext cx="2127504" cy="71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1" name="Text Box 16">
                <a:extLst>
                  <a:ext uri="{FF2B5EF4-FFF2-40B4-BE49-F238E27FC236}">
                    <a16:creationId xmlns:a16="http://schemas.microsoft.com/office/drawing/2014/main" id="{7B2580FB-D6A9-4497-AE60-61AAF0613091}"/>
                  </a:ext>
                </a:extLst>
              </p:cNvPr>
              <p:cNvSpPr txBox="1">
                <a:spLocks noChangeArrowheads="1"/>
              </p:cNvSpPr>
              <p:nvPr/>
            </p:nvSpPr>
            <p:spPr bwMode="auto">
              <a:xfrm rot="10800000">
                <a:off x="4334840" y="2300593"/>
                <a:ext cx="2096123" cy="6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sz="2000" b="1">
                  <a:solidFill>
                    <a:srgbClr val="FFFFFF"/>
                  </a:solidFill>
                </a:endParaRPr>
              </a:p>
            </p:txBody>
          </p:sp>
        </p:grpSp>
        <p:sp>
          <p:nvSpPr>
            <p:cNvPr id="22" name="Pie 21">
              <a:extLst>
                <a:ext uri="{FF2B5EF4-FFF2-40B4-BE49-F238E27FC236}">
                  <a16:creationId xmlns:a16="http://schemas.microsoft.com/office/drawing/2014/main" id="{50352EC3-F6E1-4422-B716-51F6E4924CF2}"/>
                </a:ext>
              </a:extLst>
            </p:cNvPr>
            <p:cNvSpPr/>
            <p:nvPr/>
          </p:nvSpPr>
          <p:spPr bwMode="gray">
            <a:xfrm>
              <a:off x="4763053" y="3084244"/>
              <a:ext cx="304205" cy="178909"/>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tx1"/>
                </a:solidFill>
              </a:endParaRPr>
            </a:p>
          </p:txBody>
        </p:sp>
      </p:grpSp>
      <p:grpSp>
        <p:nvGrpSpPr>
          <p:cNvPr id="9223" name="Group 10">
            <a:extLst>
              <a:ext uri="{FF2B5EF4-FFF2-40B4-BE49-F238E27FC236}">
                <a16:creationId xmlns:a16="http://schemas.microsoft.com/office/drawing/2014/main" id="{60154BB4-2ACE-4D20-B8E5-4434D7BE1F2A}"/>
              </a:ext>
            </a:extLst>
          </p:cNvPr>
          <p:cNvGrpSpPr>
            <a:grpSpLocks/>
          </p:cNvGrpSpPr>
          <p:nvPr/>
        </p:nvGrpSpPr>
        <p:grpSpPr bwMode="auto">
          <a:xfrm>
            <a:off x="3214688" y="3235325"/>
            <a:ext cx="3143250" cy="2873375"/>
            <a:chOff x="457200" y="1239996"/>
            <a:chExt cx="2177144" cy="2804886"/>
          </a:xfrm>
        </p:grpSpPr>
        <p:sp>
          <p:nvSpPr>
            <p:cNvPr id="12" name="Rectangle 11">
              <a:extLst>
                <a:ext uri="{FF2B5EF4-FFF2-40B4-BE49-F238E27FC236}">
                  <a16:creationId xmlns:a16="http://schemas.microsoft.com/office/drawing/2014/main" id="{65223DDF-52E2-4949-9B9D-600D2793E4A7}"/>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sp>
          <p:nvSpPr>
            <p:cNvPr id="13" name="Rectangle 12">
              <a:extLst>
                <a:ext uri="{FF2B5EF4-FFF2-40B4-BE49-F238E27FC236}">
                  <a16:creationId xmlns:a16="http://schemas.microsoft.com/office/drawing/2014/main" id="{CDDB227B-3322-41AF-8DF7-D90AD07DAA8F}"/>
                </a:ext>
              </a:extLst>
            </p:cNvPr>
            <p:cNvSpPr/>
            <p:nvPr/>
          </p:nvSpPr>
          <p:spPr>
            <a:xfrm>
              <a:off x="536369" y="1340724"/>
              <a:ext cx="2018806" cy="2601880"/>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grpSp>
      <p:grpSp>
        <p:nvGrpSpPr>
          <p:cNvPr id="9224" name="Group 13">
            <a:extLst>
              <a:ext uri="{FF2B5EF4-FFF2-40B4-BE49-F238E27FC236}">
                <a16:creationId xmlns:a16="http://schemas.microsoft.com/office/drawing/2014/main" id="{0AC58C26-E1A3-4F2B-9687-D314AAFED437}"/>
              </a:ext>
            </a:extLst>
          </p:cNvPr>
          <p:cNvGrpSpPr>
            <a:grpSpLocks/>
          </p:cNvGrpSpPr>
          <p:nvPr/>
        </p:nvGrpSpPr>
        <p:grpSpPr bwMode="auto">
          <a:xfrm flipV="1">
            <a:off x="3167063" y="3355975"/>
            <a:ext cx="2801937" cy="739775"/>
            <a:chOff x="4763053" y="2429435"/>
            <a:chExt cx="2840865" cy="833718"/>
          </a:xfrm>
        </p:grpSpPr>
        <p:grpSp>
          <p:nvGrpSpPr>
            <p:cNvPr id="9232" name="Freeform 14">
              <a:extLst>
                <a:ext uri="{FF2B5EF4-FFF2-40B4-BE49-F238E27FC236}">
                  <a16:creationId xmlns:a16="http://schemas.microsoft.com/office/drawing/2014/main" id="{26BECA11-AF22-4CF0-A73F-18AE9DA70EFE}"/>
                </a:ext>
              </a:extLst>
            </p:cNvPr>
            <p:cNvGrpSpPr>
              <a:grpSpLocks/>
            </p:cNvGrpSpPr>
            <p:nvPr/>
          </p:nvGrpSpPr>
          <p:grpSpPr bwMode="auto">
            <a:xfrm flipV="1">
              <a:off x="4742626" y="2416769"/>
              <a:ext cx="2875539" cy="803804"/>
              <a:chOff x="2267712" y="3322320"/>
              <a:chExt cx="2127504" cy="713232"/>
            </a:xfrm>
          </p:grpSpPr>
          <p:pic>
            <p:nvPicPr>
              <p:cNvPr id="9234" name="Freeform 14">
                <a:extLst>
                  <a:ext uri="{FF2B5EF4-FFF2-40B4-BE49-F238E27FC236}">
                    <a16:creationId xmlns:a16="http://schemas.microsoft.com/office/drawing/2014/main" id="{F173C7FF-E7C1-423E-8D46-BD8BBFAEC34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2267712" y="3322320"/>
                <a:ext cx="2127504" cy="71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5" name="Text Box 24">
                <a:extLst>
                  <a:ext uri="{FF2B5EF4-FFF2-40B4-BE49-F238E27FC236}">
                    <a16:creationId xmlns:a16="http://schemas.microsoft.com/office/drawing/2014/main" id="{39239B6E-A527-4CF8-8C62-0328F02474D2}"/>
                  </a:ext>
                </a:extLst>
              </p:cNvPr>
              <p:cNvSpPr txBox="1">
                <a:spLocks noChangeArrowheads="1"/>
              </p:cNvSpPr>
              <p:nvPr/>
            </p:nvSpPr>
            <p:spPr bwMode="auto">
              <a:xfrm rot="10800000">
                <a:off x="2288552" y="3341993"/>
                <a:ext cx="2096123" cy="6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sz="2000" b="1">
                  <a:solidFill>
                    <a:srgbClr val="FFFFFF"/>
                  </a:solidFill>
                </a:endParaRPr>
              </a:p>
            </p:txBody>
          </p:sp>
        </p:grpSp>
        <p:sp>
          <p:nvSpPr>
            <p:cNvPr id="16" name="Pie 15">
              <a:extLst>
                <a:ext uri="{FF2B5EF4-FFF2-40B4-BE49-F238E27FC236}">
                  <a16:creationId xmlns:a16="http://schemas.microsoft.com/office/drawing/2014/main" id="{0600105F-2E1F-4774-A1A7-69E2FEBF58DF}"/>
                </a:ext>
              </a:extLst>
            </p:cNvPr>
            <p:cNvSpPr/>
            <p:nvPr/>
          </p:nvSpPr>
          <p:spPr bwMode="gray">
            <a:xfrm>
              <a:off x="4763053" y="3084244"/>
              <a:ext cx="304205" cy="178909"/>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tx1"/>
                </a:solidFill>
              </a:endParaRPr>
            </a:p>
          </p:txBody>
        </p:sp>
      </p:grpSp>
      <p:sp>
        <p:nvSpPr>
          <p:cNvPr id="9225" name="Freeform 16">
            <a:extLst>
              <a:ext uri="{FF2B5EF4-FFF2-40B4-BE49-F238E27FC236}">
                <a16:creationId xmlns:a16="http://schemas.microsoft.com/office/drawing/2014/main" id="{2D32532F-F4A2-4D83-8AAD-BC2D40F555D9}"/>
              </a:ext>
            </a:extLst>
          </p:cNvPr>
          <p:cNvSpPr>
            <a:spLocks/>
          </p:cNvSpPr>
          <p:nvPr/>
        </p:nvSpPr>
        <p:spPr bwMode="gray">
          <a:xfrm rot="-729292">
            <a:off x="3471863" y="2144713"/>
            <a:ext cx="1955800" cy="1157287"/>
          </a:xfrm>
          <a:custGeom>
            <a:avLst/>
            <a:gdLst>
              <a:gd name="T0" fmla="*/ 0 w 982"/>
              <a:gd name="T1" fmla="*/ 2147483646 h 774"/>
              <a:gd name="T2" fmla="*/ 2147483646 w 982"/>
              <a:gd name="T3" fmla="*/ 2147483646 h 774"/>
              <a:gd name="T4" fmla="*/ 2147483646 w 982"/>
              <a:gd name="T5" fmla="*/ 2147483646 h 774"/>
              <a:gd name="T6" fmla="*/ 2147483646 w 982"/>
              <a:gd name="T7" fmla="*/ 2147483646 h 774"/>
              <a:gd name="T8" fmla="*/ 2147483646 w 982"/>
              <a:gd name="T9" fmla="*/ 2147483646 h 774"/>
              <a:gd name="T10" fmla="*/ 2147483646 w 982"/>
              <a:gd name="T11" fmla="*/ 2147483646 h 774"/>
              <a:gd name="T12" fmla="*/ 2147483646 w 982"/>
              <a:gd name="T13" fmla="*/ 2147483646 h 774"/>
              <a:gd name="T14" fmla="*/ 2147483646 w 982"/>
              <a:gd name="T15" fmla="*/ 2147483646 h 774"/>
              <a:gd name="T16" fmla="*/ 2147483646 w 982"/>
              <a:gd name="T17" fmla="*/ 2147483646 h 774"/>
              <a:gd name="T18" fmla="*/ 2147483646 w 982"/>
              <a:gd name="T19" fmla="*/ 2147483646 h 774"/>
              <a:gd name="T20" fmla="*/ 2147483646 w 982"/>
              <a:gd name="T21" fmla="*/ 2147483646 h 774"/>
              <a:gd name="T22" fmla="*/ 2147483646 w 982"/>
              <a:gd name="T23" fmla="*/ 2147483646 h 774"/>
              <a:gd name="T24" fmla="*/ 2147483646 w 982"/>
              <a:gd name="T25" fmla="*/ 2147483646 h 774"/>
              <a:gd name="T26" fmla="*/ 2147483646 w 982"/>
              <a:gd name="T27" fmla="*/ 2147483646 h 774"/>
              <a:gd name="T28" fmla="*/ 2147483646 w 982"/>
              <a:gd name="T29" fmla="*/ 2147483646 h 774"/>
              <a:gd name="T30" fmla="*/ 2147483646 w 982"/>
              <a:gd name="T31" fmla="*/ 2147483646 h 774"/>
              <a:gd name="T32" fmla="*/ 2147483646 w 982"/>
              <a:gd name="T33" fmla="*/ 2147483646 h 774"/>
              <a:gd name="T34" fmla="*/ 2147483646 w 982"/>
              <a:gd name="T35" fmla="*/ 2147483646 h 774"/>
              <a:gd name="T36" fmla="*/ 2147483646 w 982"/>
              <a:gd name="T37" fmla="*/ 2147483646 h 774"/>
              <a:gd name="T38" fmla="*/ 2147483646 w 982"/>
              <a:gd name="T39" fmla="*/ 2147483646 h 774"/>
              <a:gd name="T40" fmla="*/ 2147483646 w 982"/>
              <a:gd name="T41" fmla="*/ 2147483646 h 774"/>
              <a:gd name="T42" fmla="*/ 2147483646 w 982"/>
              <a:gd name="T43" fmla="*/ 2147483646 h 774"/>
              <a:gd name="T44" fmla="*/ 2147483646 w 982"/>
              <a:gd name="T45" fmla="*/ 2147483646 h 774"/>
              <a:gd name="T46" fmla="*/ 2147483646 w 982"/>
              <a:gd name="T47" fmla="*/ 2147483646 h 774"/>
              <a:gd name="T48" fmla="*/ 2147483646 w 982"/>
              <a:gd name="T49" fmla="*/ 2147483646 h 774"/>
              <a:gd name="T50" fmla="*/ 2147483646 w 982"/>
              <a:gd name="T51" fmla="*/ 2147483646 h 774"/>
              <a:gd name="T52" fmla="*/ 2147483646 w 982"/>
              <a:gd name="T53" fmla="*/ 0 h 774"/>
              <a:gd name="T54" fmla="*/ 2147483646 w 982"/>
              <a:gd name="T55" fmla="*/ 2147483646 h 774"/>
              <a:gd name="T56" fmla="*/ 2147483646 w 982"/>
              <a:gd name="T57" fmla="*/ 2147483646 h 774"/>
              <a:gd name="T58" fmla="*/ 2147483646 w 982"/>
              <a:gd name="T59" fmla="*/ 2147483646 h 774"/>
              <a:gd name="T60" fmla="*/ 2147483646 w 982"/>
              <a:gd name="T61" fmla="*/ 2147483646 h 774"/>
              <a:gd name="T62" fmla="*/ 2147483646 w 982"/>
              <a:gd name="T63" fmla="*/ 2147483646 h 774"/>
              <a:gd name="T64" fmla="*/ 2147483646 w 982"/>
              <a:gd name="T65" fmla="*/ 2147483646 h 774"/>
              <a:gd name="T66" fmla="*/ 2147483646 w 982"/>
              <a:gd name="T67" fmla="*/ 2147483646 h 774"/>
              <a:gd name="T68" fmla="*/ 2147483646 w 982"/>
              <a:gd name="T69" fmla="*/ 2147483646 h 774"/>
              <a:gd name="T70" fmla="*/ 2147483646 w 982"/>
              <a:gd name="T71" fmla="*/ 2147483646 h 774"/>
              <a:gd name="T72" fmla="*/ 2147483646 w 982"/>
              <a:gd name="T73" fmla="*/ 2147483646 h 774"/>
              <a:gd name="T74" fmla="*/ 2147483646 w 982"/>
              <a:gd name="T75" fmla="*/ 2147483646 h 774"/>
              <a:gd name="T76" fmla="*/ 2147483646 w 982"/>
              <a:gd name="T77" fmla="*/ 2147483646 h 774"/>
              <a:gd name="T78" fmla="*/ 2147483646 w 982"/>
              <a:gd name="T79" fmla="*/ 2147483646 h 774"/>
              <a:gd name="T80" fmla="*/ 2147483646 w 982"/>
              <a:gd name="T81" fmla="*/ 2147483646 h 774"/>
              <a:gd name="T82" fmla="*/ 2147483646 w 982"/>
              <a:gd name="T83" fmla="*/ 2147483646 h 774"/>
              <a:gd name="T84" fmla="*/ 2147483646 w 982"/>
              <a:gd name="T85" fmla="*/ 2147483646 h 774"/>
              <a:gd name="T86" fmla="*/ 2147483646 w 982"/>
              <a:gd name="T87" fmla="*/ 2147483646 h 774"/>
              <a:gd name="T88" fmla="*/ 2147483646 w 982"/>
              <a:gd name="T89" fmla="*/ 2147483646 h 774"/>
              <a:gd name="T90" fmla="*/ 2147483646 w 982"/>
              <a:gd name="T91" fmla="*/ 2147483646 h 774"/>
              <a:gd name="T92" fmla="*/ 2147483646 w 982"/>
              <a:gd name="T93" fmla="*/ 2147483646 h 774"/>
              <a:gd name="T94" fmla="*/ 2147483646 w 982"/>
              <a:gd name="T95" fmla="*/ 2147483646 h 774"/>
              <a:gd name="T96" fmla="*/ 2147483646 w 982"/>
              <a:gd name="T97" fmla="*/ 2147483646 h 774"/>
              <a:gd name="T98" fmla="*/ 2147483646 w 982"/>
              <a:gd name="T99" fmla="*/ 2147483646 h 774"/>
              <a:gd name="T100" fmla="*/ 2147483646 w 982"/>
              <a:gd name="T101" fmla="*/ 2147483646 h 774"/>
              <a:gd name="T102" fmla="*/ 2147483646 w 982"/>
              <a:gd name="T103" fmla="*/ 2147483646 h 774"/>
              <a:gd name="T104" fmla="*/ 0 w 982"/>
              <a:gd name="T105" fmla="*/ 2147483646 h 774"/>
              <a:gd name="T106" fmla="*/ 0 w 982"/>
              <a:gd name="T107" fmla="*/ 2147483646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9226" name="Freeform 16">
            <a:extLst>
              <a:ext uri="{FF2B5EF4-FFF2-40B4-BE49-F238E27FC236}">
                <a16:creationId xmlns:a16="http://schemas.microsoft.com/office/drawing/2014/main" id="{44B720A5-AB6A-45D1-8A8E-578315702486}"/>
              </a:ext>
            </a:extLst>
          </p:cNvPr>
          <p:cNvSpPr>
            <a:spLocks/>
          </p:cNvSpPr>
          <p:nvPr/>
        </p:nvSpPr>
        <p:spPr bwMode="gray">
          <a:xfrm rot="-729292">
            <a:off x="5708650" y="1039813"/>
            <a:ext cx="1955800" cy="1157287"/>
          </a:xfrm>
          <a:custGeom>
            <a:avLst/>
            <a:gdLst>
              <a:gd name="T0" fmla="*/ 0 w 982"/>
              <a:gd name="T1" fmla="*/ 2147483646 h 774"/>
              <a:gd name="T2" fmla="*/ 2147483646 w 982"/>
              <a:gd name="T3" fmla="*/ 2147483646 h 774"/>
              <a:gd name="T4" fmla="*/ 2147483646 w 982"/>
              <a:gd name="T5" fmla="*/ 2147483646 h 774"/>
              <a:gd name="T6" fmla="*/ 2147483646 w 982"/>
              <a:gd name="T7" fmla="*/ 2147483646 h 774"/>
              <a:gd name="T8" fmla="*/ 2147483646 w 982"/>
              <a:gd name="T9" fmla="*/ 2147483646 h 774"/>
              <a:gd name="T10" fmla="*/ 2147483646 w 982"/>
              <a:gd name="T11" fmla="*/ 2147483646 h 774"/>
              <a:gd name="T12" fmla="*/ 2147483646 w 982"/>
              <a:gd name="T13" fmla="*/ 2147483646 h 774"/>
              <a:gd name="T14" fmla="*/ 2147483646 w 982"/>
              <a:gd name="T15" fmla="*/ 2147483646 h 774"/>
              <a:gd name="T16" fmla="*/ 2147483646 w 982"/>
              <a:gd name="T17" fmla="*/ 2147483646 h 774"/>
              <a:gd name="T18" fmla="*/ 2147483646 w 982"/>
              <a:gd name="T19" fmla="*/ 2147483646 h 774"/>
              <a:gd name="T20" fmla="*/ 2147483646 w 982"/>
              <a:gd name="T21" fmla="*/ 2147483646 h 774"/>
              <a:gd name="T22" fmla="*/ 2147483646 w 982"/>
              <a:gd name="T23" fmla="*/ 2147483646 h 774"/>
              <a:gd name="T24" fmla="*/ 2147483646 w 982"/>
              <a:gd name="T25" fmla="*/ 2147483646 h 774"/>
              <a:gd name="T26" fmla="*/ 2147483646 w 982"/>
              <a:gd name="T27" fmla="*/ 2147483646 h 774"/>
              <a:gd name="T28" fmla="*/ 2147483646 w 982"/>
              <a:gd name="T29" fmla="*/ 2147483646 h 774"/>
              <a:gd name="T30" fmla="*/ 2147483646 w 982"/>
              <a:gd name="T31" fmla="*/ 2147483646 h 774"/>
              <a:gd name="T32" fmla="*/ 2147483646 w 982"/>
              <a:gd name="T33" fmla="*/ 2147483646 h 774"/>
              <a:gd name="T34" fmla="*/ 2147483646 w 982"/>
              <a:gd name="T35" fmla="*/ 2147483646 h 774"/>
              <a:gd name="T36" fmla="*/ 2147483646 w 982"/>
              <a:gd name="T37" fmla="*/ 2147483646 h 774"/>
              <a:gd name="T38" fmla="*/ 2147483646 w 982"/>
              <a:gd name="T39" fmla="*/ 2147483646 h 774"/>
              <a:gd name="T40" fmla="*/ 2147483646 w 982"/>
              <a:gd name="T41" fmla="*/ 2147483646 h 774"/>
              <a:gd name="T42" fmla="*/ 2147483646 w 982"/>
              <a:gd name="T43" fmla="*/ 2147483646 h 774"/>
              <a:gd name="T44" fmla="*/ 2147483646 w 982"/>
              <a:gd name="T45" fmla="*/ 2147483646 h 774"/>
              <a:gd name="T46" fmla="*/ 2147483646 w 982"/>
              <a:gd name="T47" fmla="*/ 2147483646 h 774"/>
              <a:gd name="T48" fmla="*/ 2147483646 w 982"/>
              <a:gd name="T49" fmla="*/ 2147483646 h 774"/>
              <a:gd name="T50" fmla="*/ 2147483646 w 982"/>
              <a:gd name="T51" fmla="*/ 2147483646 h 774"/>
              <a:gd name="T52" fmla="*/ 2147483646 w 982"/>
              <a:gd name="T53" fmla="*/ 0 h 774"/>
              <a:gd name="T54" fmla="*/ 2147483646 w 982"/>
              <a:gd name="T55" fmla="*/ 2147483646 h 774"/>
              <a:gd name="T56" fmla="*/ 2147483646 w 982"/>
              <a:gd name="T57" fmla="*/ 2147483646 h 774"/>
              <a:gd name="T58" fmla="*/ 2147483646 w 982"/>
              <a:gd name="T59" fmla="*/ 2147483646 h 774"/>
              <a:gd name="T60" fmla="*/ 2147483646 w 982"/>
              <a:gd name="T61" fmla="*/ 2147483646 h 774"/>
              <a:gd name="T62" fmla="*/ 2147483646 w 982"/>
              <a:gd name="T63" fmla="*/ 2147483646 h 774"/>
              <a:gd name="T64" fmla="*/ 2147483646 w 982"/>
              <a:gd name="T65" fmla="*/ 2147483646 h 774"/>
              <a:gd name="T66" fmla="*/ 2147483646 w 982"/>
              <a:gd name="T67" fmla="*/ 2147483646 h 774"/>
              <a:gd name="T68" fmla="*/ 2147483646 w 982"/>
              <a:gd name="T69" fmla="*/ 2147483646 h 774"/>
              <a:gd name="T70" fmla="*/ 2147483646 w 982"/>
              <a:gd name="T71" fmla="*/ 2147483646 h 774"/>
              <a:gd name="T72" fmla="*/ 2147483646 w 982"/>
              <a:gd name="T73" fmla="*/ 2147483646 h 774"/>
              <a:gd name="T74" fmla="*/ 2147483646 w 982"/>
              <a:gd name="T75" fmla="*/ 2147483646 h 774"/>
              <a:gd name="T76" fmla="*/ 2147483646 w 982"/>
              <a:gd name="T77" fmla="*/ 2147483646 h 774"/>
              <a:gd name="T78" fmla="*/ 2147483646 w 982"/>
              <a:gd name="T79" fmla="*/ 2147483646 h 774"/>
              <a:gd name="T80" fmla="*/ 2147483646 w 982"/>
              <a:gd name="T81" fmla="*/ 2147483646 h 774"/>
              <a:gd name="T82" fmla="*/ 2147483646 w 982"/>
              <a:gd name="T83" fmla="*/ 2147483646 h 774"/>
              <a:gd name="T84" fmla="*/ 2147483646 w 982"/>
              <a:gd name="T85" fmla="*/ 2147483646 h 774"/>
              <a:gd name="T86" fmla="*/ 2147483646 w 982"/>
              <a:gd name="T87" fmla="*/ 2147483646 h 774"/>
              <a:gd name="T88" fmla="*/ 2147483646 w 982"/>
              <a:gd name="T89" fmla="*/ 2147483646 h 774"/>
              <a:gd name="T90" fmla="*/ 2147483646 w 982"/>
              <a:gd name="T91" fmla="*/ 2147483646 h 774"/>
              <a:gd name="T92" fmla="*/ 2147483646 w 982"/>
              <a:gd name="T93" fmla="*/ 2147483646 h 774"/>
              <a:gd name="T94" fmla="*/ 2147483646 w 982"/>
              <a:gd name="T95" fmla="*/ 2147483646 h 774"/>
              <a:gd name="T96" fmla="*/ 2147483646 w 982"/>
              <a:gd name="T97" fmla="*/ 2147483646 h 774"/>
              <a:gd name="T98" fmla="*/ 2147483646 w 982"/>
              <a:gd name="T99" fmla="*/ 2147483646 h 774"/>
              <a:gd name="T100" fmla="*/ 2147483646 w 982"/>
              <a:gd name="T101" fmla="*/ 2147483646 h 774"/>
              <a:gd name="T102" fmla="*/ 2147483646 w 982"/>
              <a:gd name="T103" fmla="*/ 2147483646 h 774"/>
              <a:gd name="T104" fmla="*/ 0 w 982"/>
              <a:gd name="T105" fmla="*/ 2147483646 h 774"/>
              <a:gd name="T106" fmla="*/ 0 w 982"/>
              <a:gd name="T107" fmla="*/ 2147483646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9227" name="Freeform 16">
            <a:extLst>
              <a:ext uri="{FF2B5EF4-FFF2-40B4-BE49-F238E27FC236}">
                <a16:creationId xmlns:a16="http://schemas.microsoft.com/office/drawing/2014/main" id="{D884A7A9-D954-46ED-BE10-F12C82998BC9}"/>
              </a:ext>
            </a:extLst>
          </p:cNvPr>
          <p:cNvSpPr>
            <a:spLocks/>
          </p:cNvSpPr>
          <p:nvPr/>
        </p:nvSpPr>
        <p:spPr bwMode="gray">
          <a:xfrm rot="-729292">
            <a:off x="7694613" y="319088"/>
            <a:ext cx="1955800" cy="1157287"/>
          </a:xfrm>
          <a:custGeom>
            <a:avLst/>
            <a:gdLst>
              <a:gd name="T0" fmla="*/ 0 w 982"/>
              <a:gd name="T1" fmla="*/ 2147483646 h 774"/>
              <a:gd name="T2" fmla="*/ 2147483646 w 982"/>
              <a:gd name="T3" fmla="*/ 2147483646 h 774"/>
              <a:gd name="T4" fmla="*/ 2147483646 w 982"/>
              <a:gd name="T5" fmla="*/ 2147483646 h 774"/>
              <a:gd name="T6" fmla="*/ 2147483646 w 982"/>
              <a:gd name="T7" fmla="*/ 2147483646 h 774"/>
              <a:gd name="T8" fmla="*/ 2147483646 w 982"/>
              <a:gd name="T9" fmla="*/ 2147483646 h 774"/>
              <a:gd name="T10" fmla="*/ 2147483646 w 982"/>
              <a:gd name="T11" fmla="*/ 2147483646 h 774"/>
              <a:gd name="T12" fmla="*/ 2147483646 w 982"/>
              <a:gd name="T13" fmla="*/ 2147483646 h 774"/>
              <a:gd name="T14" fmla="*/ 2147483646 w 982"/>
              <a:gd name="T15" fmla="*/ 2147483646 h 774"/>
              <a:gd name="T16" fmla="*/ 2147483646 w 982"/>
              <a:gd name="T17" fmla="*/ 2147483646 h 774"/>
              <a:gd name="T18" fmla="*/ 2147483646 w 982"/>
              <a:gd name="T19" fmla="*/ 2147483646 h 774"/>
              <a:gd name="T20" fmla="*/ 2147483646 w 982"/>
              <a:gd name="T21" fmla="*/ 2147483646 h 774"/>
              <a:gd name="T22" fmla="*/ 2147483646 w 982"/>
              <a:gd name="T23" fmla="*/ 2147483646 h 774"/>
              <a:gd name="T24" fmla="*/ 2147483646 w 982"/>
              <a:gd name="T25" fmla="*/ 2147483646 h 774"/>
              <a:gd name="T26" fmla="*/ 2147483646 w 982"/>
              <a:gd name="T27" fmla="*/ 2147483646 h 774"/>
              <a:gd name="T28" fmla="*/ 2147483646 w 982"/>
              <a:gd name="T29" fmla="*/ 2147483646 h 774"/>
              <a:gd name="T30" fmla="*/ 2147483646 w 982"/>
              <a:gd name="T31" fmla="*/ 2147483646 h 774"/>
              <a:gd name="T32" fmla="*/ 2147483646 w 982"/>
              <a:gd name="T33" fmla="*/ 2147483646 h 774"/>
              <a:gd name="T34" fmla="*/ 2147483646 w 982"/>
              <a:gd name="T35" fmla="*/ 2147483646 h 774"/>
              <a:gd name="T36" fmla="*/ 2147483646 w 982"/>
              <a:gd name="T37" fmla="*/ 2147483646 h 774"/>
              <a:gd name="T38" fmla="*/ 2147483646 w 982"/>
              <a:gd name="T39" fmla="*/ 2147483646 h 774"/>
              <a:gd name="T40" fmla="*/ 2147483646 w 982"/>
              <a:gd name="T41" fmla="*/ 2147483646 h 774"/>
              <a:gd name="T42" fmla="*/ 2147483646 w 982"/>
              <a:gd name="T43" fmla="*/ 2147483646 h 774"/>
              <a:gd name="T44" fmla="*/ 2147483646 w 982"/>
              <a:gd name="T45" fmla="*/ 2147483646 h 774"/>
              <a:gd name="T46" fmla="*/ 2147483646 w 982"/>
              <a:gd name="T47" fmla="*/ 2147483646 h 774"/>
              <a:gd name="T48" fmla="*/ 2147483646 w 982"/>
              <a:gd name="T49" fmla="*/ 2147483646 h 774"/>
              <a:gd name="T50" fmla="*/ 2147483646 w 982"/>
              <a:gd name="T51" fmla="*/ 2147483646 h 774"/>
              <a:gd name="T52" fmla="*/ 2147483646 w 982"/>
              <a:gd name="T53" fmla="*/ 0 h 774"/>
              <a:gd name="T54" fmla="*/ 2147483646 w 982"/>
              <a:gd name="T55" fmla="*/ 2147483646 h 774"/>
              <a:gd name="T56" fmla="*/ 2147483646 w 982"/>
              <a:gd name="T57" fmla="*/ 2147483646 h 774"/>
              <a:gd name="T58" fmla="*/ 2147483646 w 982"/>
              <a:gd name="T59" fmla="*/ 2147483646 h 774"/>
              <a:gd name="T60" fmla="*/ 2147483646 w 982"/>
              <a:gd name="T61" fmla="*/ 2147483646 h 774"/>
              <a:gd name="T62" fmla="*/ 2147483646 w 982"/>
              <a:gd name="T63" fmla="*/ 2147483646 h 774"/>
              <a:gd name="T64" fmla="*/ 2147483646 w 982"/>
              <a:gd name="T65" fmla="*/ 2147483646 h 774"/>
              <a:gd name="T66" fmla="*/ 2147483646 w 982"/>
              <a:gd name="T67" fmla="*/ 2147483646 h 774"/>
              <a:gd name="T68" fmla="*/ 2147483646 w 982"/>
              <a:gd name="T69" fmla="*/ 2147483646 h 774"/>
              <a:gd name="T70" fmla="*/ 2147483646 w 982"/>
              <a:gd name="T71" fmla="*/ 2147483646 h 774"/>
              <a:gd name="T72" fmla="*/ 2147483646 w 982"/>
              <a:gd name="T73" fmla="*/ 2147483646 h 774"/>
              <a:gd name="T74" fmla="*/ 2147483646 w 982"/>
              <a:gd name="T75" fmla="*/ 2147483646 h 774"/>
              <a:gd name="T76" fmla="*/ 2147483646 w 982"/>
              <a:gd name="T77" fmla="*/ 2147483646 h 774"/>
              <a:gd name="T78" fmla="*/ 2147483646 w 982"/>
              <a:gd name="T79" fmla="*/ 2147483646 h 774"/>
              <a:gd name="T80" fmla="*/ 2147483646 w 982"/>
              <a:gd name="T81" fmla="*/ 2147483646 h 774"/>
              <a:gd name="T82" fmla="*/ 2147483646 w 982"/>
              <a:gd name="T83" fmla="*/ 2147483646 h 774"/>
              <a:gd name="T84" fmla="*/ 2147483646 w 982"/>
              <a:gd name="T85" fmla="*/ 2147483646 h 774"/>
              <a:gd name="T86" fmla="*/ 2147483646 w 982"/>
              <a:gd name="T87" fmla="*/ 2147483646 h 774"/>
              <a:gd name="T88" fmla="*/ 2147483646 w 982"/>
              <a:gd name="T89" fmla="*/ 2147483646 h 774"/>
              <a:gd name="T90" fmla="*/ 2147483646 w 982"/>
              <a:gd name="T91" fmla="*/ 2147483646 h 774"/>
              <a:gd name="T92" fmla="*/ 2147483646 w 982"/>
              <a:gd name="T93" fmla="*/ 2147483646 h 774"/>
              <a:gd name="T94" fmla="*/ 2147483646 w 982"/>
              <a:gd name="T95" fmla="*/ 2147483646 h 774"/>
              <a:gd name="T96" fmla="*/ 2147483646 w 982"/>
              <a:gd name="T97" fmla="*/ 2147483646 h 774"/>
              <a:gd name="T98" fmla="*/ 2147483646 w 982"/>
              <a:gd name="T99" fmla="*/ 2147483646 h 774"/>
              <a:gd name="T100" fmla="*/ 2147483646 w 982"/>
              <a:gd name="T101" fmla="*/ 2147483646 h 774"/>
              <a:gd name="T102" fmla="*/ 2147483646 w 982"/>
              <a:gd name="T103" fmla="*/ 2147483646 h 774"/>
              <a:gd name="T104" fmla="*/ 0 w 982"/>
              <a:gd name="T105" fmla="*/ 2147483646 h 774"/>
              <a:gd name="T106" fmla="*/ 0 w 982"/>
              <a:gd name="T107" fmla="*/ 2147483646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9228" name="AutoShape 32">
            <a:extLst>
              <a:ext uri="{FF2B5EF4-FFF2-40B4-BE49-F238E27FC236}">
                <a16:creationId xmlns:a16="http://schemas.microsoft.com/office/drawing/2014/main" id="{29F3F51A-43A7-456B-B422-C59B113477E8}"/>
              </a:ext>
            </a:extLst>
          </p:cNvPr>
          <p:cNvSpPr>
            <a:spLocks noChangeArrowheads="1"/>
          </p:cNvSpPr>
          <p:nvPr/>
        </p:nvSpPr>
        <p:spPr bwMode="auto">
          <a:xfrm>
            <a:off x="461963" y="987425"/>
            <a:ext cx="2681287" cy="5427663"/>
          </a:xfrm>
          <a:prstGeom prst="rightArrowCallout">
            <a:avLst>
              <a:gd name="adj1" fmla="val 50607"/>
              <a:gd name="adj2" fmla="val 50607"/>
              <a:gd name="adj3" fmla="val 16667"/>
              <a:gd name="adj4" fmla="val 66667"/>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2600" b="1">
                <a:solidFill>
                  <a:schemeClr val="bg1"/>
                </a:solidFill>
                <a:latin typeface="Times New Roman" panose="02020603050405020304" pitchFamily="18" charset="0"/>
              </a:rPr>
              <a:t>BỐ CỤC  </a:t>
            </a:r>
          </a:p>
          <a:p>
            <a:pPr algn="ctr" eaLnBrk="1" hangingPunct="1"/>
            <a:r>
              <a:rPr lang="en-US" altLang="en-US" sz="2600" b="1">
                <a:solidFill>
                  <a:schemeClr val="bg1"/>
                </a:solidFill>
                <a:latin typeface="Times New Roman" panose="02020603050405020304" pitchFamily="18" charset="0"/>
              </a:rPr>
              <a:t>BÁO CÁO </a:t>
            </a:r>
          </a:p>
          <a:p>
            <a:pPr algn="ctr" eaLnBrk="1" hangingPunct="1"/>
            <a:r>
              <a:rPr lang="en-US" altLang="en-US" sz="2600" b="1">
                <a:solidFill>
                  <a:schemeClr val="bg1"/>
                </a:solidFill>
                <a:latin typeface="Times New Roman" panose="02020603050405020304" pitchFamily="18" charset="0"/>
              </a:rPr>
              <a:t>TẠI </a:t>
            </a:r>
          </a:p>
          <a:p>
            <a:pPr algn="ctr" eaLnBrk="1" hangingPunct="1"/>
            <a:r>
              <a:rPr lang="en-US" altLang="en-US" sz="2600" b="1">
                <a:solidFill>
                  <a:schemeClr val="bg1"/>
                </a:solidFill>
                <a:latin typeface="Times New Roman" panose="02020603050405020304" pitchFamily="18" charset="0"/>
              </a:rPr>
              <a:t>HỘI NGHỊ</a:t>
            </a:r>
          </a:p>
        </p:txBody>
      </p:sp>
      <p:sp>
        <p:nvSpPr>
          <p:cNvPr id="9229" name="Rectangle 35">
            <a:extLst>
              <a:ext uri="{FF2B5EF4-FFF2-40B4-BE49-F238E27FC236}">
                <a16:creationId xmlns:a16="http://schemas.microsoft.com/office/drawing/2014/main" id="{EEC766D2-2120-4B3A-B67E-0F5EFCE81127}"/>
              </a:ext>
            </a:extLst>
          </p:cNvPr>
          <p:cNvSpPr>
            <a:spLocks noChangeArrowheads="1"/>
          </p:cNvSpPr>
          <p:nvPr/>
        </p:nvSpPr>
        <p:spPr bwMode="auto">
          <a:xfrm>
            <a:off x="9113838" y="1606550"/>
            <a:ext cx="261461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endParaRPr lang="en-US" altLang="en-US" sz="2400" b="1">
              <a:solidFill>
                <a:schemeClr val="tx1"/>
              </a:solidFill>
              <a:latin typeface="Times New Roman" panose="02020603050405020304" pitchFamily="18" charset="0"/>
            </a:endParaRPr>
          </a:p>
          <a:p>
            <a:pPr algn="ctr">
              <a:spcBef>
                <a:spcPct val="0"/>
              </a:spcBef>
              <a:buClrTx/>
              <a:buSzTx/>
              <a:buFontTx/>
              <a:buNone/>
            </a:pPr>
            <a:r>
              <a:rPr lang="en-US" altLang="en-US" sz="2400" b="1">
                <a:solidFill>
                  <a:schemeClr val="tx1"/>
                </a:solidFill>
                <a:latin typeface="Times New Roman" panose="02020603050405020304" pitchFamily="18" charset="0"/>
                <a:cs typeface="Times New Roman" panose="02020603050405020304" pitchFamily="18" charset="0"/>
              </a:rPr>
              <a:t>Hướng dẫn thực hiện chuyên môn ở Tiểu học đối</a:t>
            </a:r>
          </a:p>
          <a:p>
            <a:pPr algn="ctr">
              <a:spcBef>
                <a:spcPct val="0"/>
              </a:spcBef>
              <a:buClrTx/>
              <a:buSzTx/>
              <a:buFontTx/>
              <a:buNone/>
            </a:pPr>
            <a:r>
              <a:rPr lang="en-US" altLang="en-US" sz="2400" b="1">
                <a:solidFill>
                  <a:schemeClr val="tx1"/>
                </a:solidFill>
                <a:latin typeface="Times New Roman" panose="02020603050405020304" pitchFamily="18" charset="0"/>
                <a:cs typeface="Times New Roman" panose="02020603050405020304" pitchFamily="18" charset="0"/>
              </a:rPr>
              <a:t> với CTGDPT 2018.</a:t>
            </a:r>
          </a:p>
          <a:p>
            <a:pPr algn="ctr">
              <a:spcBef>
                <a:spcPct val="0"/>
              </a:spcBef>
              <a:buClrTx/>
              <a:buSzTx/>
              <a:buFontTx/>
              <a:buNone/>
            </a:pPr>
            <a:endParaRPr lang="en-US" altLang="en-US" sz="2400" b="1">
              <a:solidFill>
                <a:schemeClr val="tx1"/>
              </a:solidFill>
              <a:latin typeface="Times New Roman" panose="02020603050405020304" pitchFamily="18" charset="0"/>
              <a:cs typeface="Times New Roman" panose="02020603050405020304" pitchFamily="18" charset="0"/>
            </a:endParaRPr>
          </a:p>
        </p:txBody>
      </p:sp>
      <p:sp>
        <p:nvSpPr>
          <p:cNvPr id="9230" name="Text Box 37">
            <a:extLst>
              <a:ext uri="{FF2B5EF4-FFF2-40B4-BE49-F238E27FC236}">
                <a16:creationId xmlns:a16="http://schemas.microsoft.com/office/drawing/2014/main" id="{02221615-786A-4060-82E5-C67BBAA8F2E0}"/>
              </a:ext>
            </a:extLst>
          </p:cNvPr>
          <p:cNvSpPr txBox="1">
            <a:spLocks noChangeArrowheads="1"/>
          </p:cNvSpPr>
          <p:nvPr/>
        </p:nvSpPr>
        <p:spPr bwMode="auto">
          <a:xfrm>
            <a:off x="6505575" y="3128963"/>
            <a:ext cx="23209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r>
              <a:rPr lang="en-US" altLang="en-US" sz="2400" b="1">
                <a:latin typeface="Times New Roman" panose="02020603050405020304" pitchFamily="18" charset="0"/>
                <a:cs typeface="Times New Roman" panose="02020603050405020304" pitchFamily="18" charset="0"/>
              </a:rPr>
              <a:t>CTGDPT 2018 ở Tiểu học và giải pháp triển khai thực hiện.</a:t>
            </a:r>
          </a:p>
        </p:txBody>
      </p:sp>
      <p:sp>
        <p:nvSpPr>
          <p:cNvPr id="9231" name="Rectangle 34">
            <a:extLst>
              <a:ext uri="{FF2B5EF4-FFF2-40B4-BE49-F238E27FC236}">
                <a16:creationId xmlns:a16="http://schemas.microsoft.com/office/drawing/2014/main" id="{FB2302A8-1BC9-4044-B6CA-18C33144010A}"/>
              </a:ext>
            </a:extLst>
          </p:cNvPr>
          <p:cNvSpPr>
            <a:spLocks noChangeArrowheads="1"/>
          </p:cNvSpPr>
          <p:nvPr/>
        </p:nvSpPr>
        <p:spPr bwMode="auto">
          <a:xfrm>
            <a:off x="3365500" y="4092575"/>
            <a:ext cx="27289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chemeClr val="tx1"/>
                </a:solidFill>
                <a:latin typeface="Times New Roman" panose="02020603050405020304" pitchFamily="18" charset="0"/>
                <a:cs typeface="Times New Roman" panose="02020603050405020304" pitchFamily="18" charset="0"/>
              </a:rPr>
              <a:t>Phóng sự về thẩm định SGK lớp 1 theo CTGDPT 2018.</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05A28C92-CCDA-42E6-9162-08F60DCA6808}"/>
              </a:ext>
            </a:extLst>
          </p:cNvPr>
          <p:cNvSpPr>
            <a:spLocks noGrp="1"/>
          </p:cNvSpPr>
          <p:nvPr>
            <p:ph type="dt" sz="quarter" idx="10"/>
          </p:nvPr>
        </p:nvSpPr>
        <p:spPr/>
        <p:txBody>
          <a:bodyPr/>
          <a:lstStyle/>
          <a:p>
            <a:pPr>
              <a:defRPr/>
            </a:pPr>
            <a:fld id="{A45D674A-F241-48DC-BC80-71C97BCEF853}" type="datetime1">
              <a:rPr lang="en-US"/>
              <a:pPr>
                <a:defRPr/>
              </a:pPr>
              <a:t>4/9/2020</a:t>
            </a:fld>
            <a:endParaRPr lang="en-US"/>
          </a:p>
        </p:txBody>
      </p:sp>
      <p:pic>
        <p:nvPicPr>
          <p:cNvPr id="8" name="il_fi" descr="1324431495cong-sach">
            <a:extLst>
              <a:ext uri="{FF2B5EF4-FFF2-40B4-BE49-F238E27FC236}">
                <a16:creationId xmlns:a16="http://schemas.microsoft.com/office/drawing/2014/main" id="{550E218F-52FB-4517-AA79-2E5BEE3CF858}"/>
              </a:ext>
            </a:extLst>
          </p:cNvPr>
          <p:cNvPicPr>
            <a:picLocks noChangeAspect="1" noChangeArrowheads="1"/>
          </p:cNvPicPr>
          <p:nvPr/>
        </p:nvPicPr>
        <p:blipFill>
          <a:blip r:embed="rId2"/>
          <a:srcRect/>
          <a:stretch>
            <a:fillRect/>
          </a:stretch>
        </p:blipFill>
        <p:spPr bwMode="auto">
          <a:xfrm>
            <a:off x="2830401" y="805071"/>
            <a:ext cx="6476273" cy="5087118"/>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62B4E712-A3BC-4A63-B30E-FF702FB73C97}"/>
              </a:ext>
            </a:extLst>
          </p:cNvPr>
          <p:cNvSpPr>
            <a:spLocks noGrp="1"/>
          </p:cNvSpPr>
          <p:nvPr>
            <p:ph type="dt" sz="quarter" idx="10"/>
          </p:nvPr>
        </p:nvSpPr>
        <p:spPr/>
        <p:txBody>
          <a:bodyPr/>
          <a:lstStyle/>
          <a:p>
            <a:pPr>
              <a:defRPr/>
            </a:pPr>
            <a:fld id="{172680FC-80F5-4383-BE68-19CF563578B0}" type="datetime1">
              <a:rPr lang="en-US"/>
              <a:pPr>
                <a:defRPr/>
              </a:pPr>
              <a:t>4/9/2020</a:t>
            </a:fld>
            <a:endParaRPr lang="en-US"/>
          </a:p>
        </p:txBody>
      </p:sp>
      <p:sp>
        <p:nvSpPr>
          <p:cNvPr id="28675" name="Rectangle 15">
            <a:extLst>
              <a:ext uri="{FF2B5EF4-FFF2-40B4-BE49-F238E27FC236}">
                <a16:creationId xmlns:a16="http://schemas.microsoft.com/office/drawing/2014/main" id="{6B7EDFC5-8600-4BE8-8189-FF27C1C06E80}"/>
              </a:ext>
            </a:extLst>
          </p:cNvPr>
          <p:cNvSpPr>
            <a:spLocks noChangeArrowheads="1"/>
          </p:cNvSpPr>
          <p:nvPr/>
        </p:nvSpPr>
        <p:spPr bwMode="auto">
          <a:xfrm>
            <a:off x="0" y="0"/>
            <a:ext cx="12192000" cy="727075"/>
          </a:xfrm>
          <a:prstGeom prst="rect">
            <a:avLst/>
          </a:prstGeom>
          <a:solidFill>
            <a:srgbClr val="FCD5B5"/>
          </a:solidFill>
          <a:ln w="25400" algn="ctr">
            <a:solidFill>
              <a:srgbClr val="385D8A"/>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3600" b="1">
              <a:solidFill>
                <a:srgbClr val="000000"/>
              </a:solidFill>
              <a:latin typeface="Arial" panose="020B0604020202020204" pitchFamily="34" charset="0"/>
            </a:endParaRPr>
          </a:p>
          <a:p>
            <a:pPr algn="ctr" eaLnBrk="1" hangingPunct="1">
              <a:spcBef>
                <a:spcPct val="0"/>
              </a:spcBef>
              <a:buClrTx/>
              <a:buSzTx/>
              <a:buFontTx/>
              <a:buNone/>
            </a:pPr>
            <a:endParaRPr lang="en-US" altLang="en-US" sz="3200" b="1">
              <a:solidFill>
                <a:srgbClr val="000000"/>
              </a:solidFill>
              <a:latin typeface="Arial" panose="020B0604020202020204" pitchFamily="34" charset="0"/>
            </a:endParaRPr>
          </a:p>
          <a:p>
            <a:pPr algn="ctr" eaLnBrk="1" hangingPunct="1">
              <a:spcBef>
                <a:spcPct val="0"/>
              </a:spcBef>
              <a:buClrTx/>
              <a:buSzTx/>
              <a:buFontTx/>
              <a:buNone/>
            </a:pPr>
            <a:endParaRPr lang="en-US" altLang="en-US" sz="3600" b="1">
              <a:solidFill>
                <a:srgbClr val="000000"/>
              </a:solidFill>
              <a:latin typeface="Arial" panose="020B0604020202020204" pitchFamily="34" charset="0"/>
            </a:endParaRPr>
          </a:p>
        </p:txBody>
      </p:sp>
      <p:sp>
        <p:nvSpPr>
          <p:cNvPr id="5" name="Rounded Rectangle 4">
            <a:extLst>
              <a:ext uri="{FF2B5EF4-FFF2-40B4-BE49-F238E27FC236}">
                <a16:creationId xmlns:a16="http://schemas.microsoft.com/office/drawing/2014/main" id="{F09C35EB-9257-4944-8A40-98E463814BD9}"/>
              </a:ext>
            </a:extLst>
          </p:cNvPr>
          <p:cNvSpPr/>
          <p:nvPr/>
        </p:nvSpPr>
        <p:spPr>
          <a:xfrm>
            <a:off x="-38100" y="727075"/>
            <a:ext cx="1562100" cy="6130925"/>
          </a:xfrm>
          <a:prstGeom prst="roundRect">
            <a:avLst/>
          </a:prstGeom>
          <a:solidFill>
            <a:srgbClr val="8064A2">
              <a:lumMod val="40000"/>
              <a:lumOff val="60000"/>
            </a:srgbClr>
          </a:solidFill>
          <a:ln w="25400" cap="flat" cmpd="sng" algn="ctr">
            <a:solidFill>
              <a:srgbClr val="4F81BD">
                <a:shade val="50000"/>
              </a:srgbClr>
            </a:solidFill>
            <a:prstDash val="solid"/>
          </a:ln>
          <a:effectLst/>
        </p:spPr>
        <p:txBody>
          <a:bodyPr lIns="0" rIns="0" anchor="ctr"/>
          <a:lstStyle/>
          <a:p>
            <a:pPr algn="ctr" eaLnBrk="1" fontAlgn="auto" hangingPunct="1">
              <a:spcBef>
                <a:spcPts val="0"/>
              </a:spcBef>
              <a:spcAft>
                <a:spcPts val="0"/>
              </a:spcAft>
              <a:defRPr/>
            </a:pPr>
            <a:r>
              <a:rPr lang="en-US" b="1" kern="0" dirty="0" err="1">
                <a:solidFill>
                  <a:sysClr val="windowText" lastClr="000000"/>
                </a:solidFill>
                <a:latin typeface="Arian (Body)"/>
              </a:rPr>
              <a:t>LỘ</a:t>
            </a:r>
            <a:r>
              <a:rPr lang="en-US" b="1" kern="0" dirty="0">
                <a:solidFill>
                  <a:sysClr val="windowText" lastClr="000000"/>
                </a:solidFill>
                <a:latin typeface="Arian (Body)"/>
              </a:rPr>
              <a:t> </a:t>
            </a:r>
          </a:p>
          <a:p>
            <a:pPr algn="ctr" eaLnBrk="1" fontAlgn="auto" hangingPunct="1">
              <a:spcBef>
                <a:spcPts val="0"/>
              </a:spcBef>
              <a:spcAft>
                <a:spcPts val="0"/>
              </a:spcAft>
              <a:defRPr/>
            </a:pPr>
            <a:endParaRPr lang="en-US" b="1" kern="0" dirty="0">
              <a:solidFill>
                <a:sysClr val="windowText" lastClr="000000"/>
              </a:solidFill>
              <a:latin typeface="Arian (Body)"/>
            </a:endParaRPr>
          </a:p>
          <a:p>
            <a:pPr algn="ctr" eaLnBrk="1" fontAlgn="auto" hangingPunct="1">
              <a:spcBef>
                <a:spcPts val="0"/>
              </a:spcBef>
              <a:spcAft>
                <a:spcPts val="0"/>
              </a:spcAft>
              <a:defRPr/>
            </a:pPr>
            <a:r>
              <a:rPr lang="en-US" b="1" kern="0" dirty="0" err="1">
                <a:solidFill>
                  <a:sysClr val="windowText" lastClr="000000"/>
                </a:solidFill>
                <a:latin typeface="Arian (Body)"/>
              </a:rPr>
              <a:t>TRÌNH</a:t>
            </a:r>
            <a:endParaRPr lang="en-US" b="1" kern="0" dirty="0">
              <a:solidFill>
                <a:sysClr val="windowText" lastClr="000000"/>
              </a:solidFill>
              <a:latin typeface="Arian (Body)"/>
            </a:endParaRPr>
          </a:p>
          <a:p>
            <a:pPr algn="ctr" eaLnBrk="1" fontAlgn="auto" hangingPunct="1">
              <a:spcBef>
                <a:spcPts val="0"/>
              </a:spcBef>
              <a:spcAft>
                <a:spcPts val="0"/>
              </a:spcAft>
              <a:defRPr/>
            </a:pPr>
            <a:r>
              <a:rPr lang="en-US" b="1" kern="0" dirty="0">
                <a:solidFill>
                  <a:sysClr val="windowText" lastClr="000000"/>
                </a:solidFill>
                <a:latin typeface="Arian (Body)"/>
              </a:rPr>
              <a:t> </a:t>
            </a:r>
          </a:p>
          <a:p>
            <a:pPr algn="ctr" eaLnBrk="1" fontAlgn="auto" hangingPunct="1">
              <a:spcBef>
                <a:spcPts val="0"/>
              </a:spcBef>
              <a:spcAft>
                <a:spcPts val="0"/>
              </a:spcAft>
              <a:defRPr/>
            </a:pPr>
            <a:r>
              <a:rPr lang="en-US" b="1" kern="0" dirty="0" err="1">
                <a:solidFill>
                  <a:sysClr val="windowText" lastClr="000000"/>
                </a:solidFill>
                <a:latin typeface="Arian (Body)"/>
              </a:rPr>
              <a:t>ĐỔI</a:t>
            </a:r>
            <a:r>
              <a:rPr lang="en-US" b="1" kern="0" dirty="0">
                <a:solidFill>
                  <a:sysClr val="windowText" lastClr="000000"/>
                </a:solidFill>
                <a:latin typeface="Arian (Body)"/>
              </a:rPr>
              <a:t> </a:t>
            </a:r>
          </a:p>
          <a:p>
            <a:pPr algn="ctr" eaLnBrk="1" fontAlgn="auto" hangingPunct="1">
              <a:spcBef>
                <a:spcPts val="0"/>
              </a:spcBef>
              <a:spcAft>
                <a:spcPts val="0"/>
              </a:spcAft>
              <a:defRPr/>
            </a:pPr>
            <a:endParaRPr lang="en-US" b="1" kern="0" dirty="0">
              <a:solidFill>
                <a:sysClr val="windowText" lastClr="000000"/>
              </a:solidFill>
              <a:latin typeface="Arian (Body)"/>
            </a:endParaRPr>
          </a:p>
          <a:p>
            <a:pPr algn="ctr" eaLnBrk="1" fontAlgn="auto" hangingPunct="1">
              <a:spcBef>
                <a:spcPts val="0"/>
              </a:spcBef>
              <a:spcAft>
                <a:spcPts val="0"/>
              </a:spcAft>
              <a:defRPr/>
            </a:pPr>
            <a:r>
              <a:rPr lang="en-US" b="1" kern="0" dirty="0" err="1">
                <a:solidFill>
                  <a:sysClr val="windowText" lastClr="000000"/>
                </a:solidFill>
                <a:latin typeface="Arian (Body)"/>
              </a:rPr>
              <a:t>MỚI</a:t>
            </a:r>
            <a:r>
              <a:rPr lang="en-US" b="1" kern="0" dirty="0">
                <a:solidFill>
                  <a:sysClr val="windowText" lastClr="000000"/>
                </a:solidFill>
                <a:latin typeface="Arian (Body)"/>
              </a:rPr>
              <a:t> </a:t>
            </a:r>
          </a:p>
        </p:txBody>
      </p:sp>
      <p:sp>
        <p:nvSpPr>
          <p:cNvPr id="30" name="Date Placeholder 29">
            <a:extLst>
              <a:ext uri="{FF2B5EF4-FFF2-40B4-BE49-F238E27FC236}">
                <a16:creationId xmlns:a16="http://schemas.microsoft.com/office/drawing/2014/main" id="{B03DEA0A-C30D-4044-931C-4BFD2A2E9C39}"/>
              </a:ext>
            </a:extLst>
          </p:cNvPr>
          <p:cNvSpPr txBox="1">
            <a:spLocks noGrp="1"/>
          </p:cNvSpPr>
          <p:nvPr/>
        </p:nvSpPr>
        <p:spPr>
          <a:xfrm>
            <a:off x="609600" y="6356350"/>
            <a:ext cx="2844800" cy="365125"/>
          </a:xfrm>
          <a:prstGeom prst="rect">
            <a:avLst/>
          </a:prstGeom>
          <a:noFill/>
        </p:spPr>
        <p:txBody>
          <a:bodyPr anchor="ctr"/>
          <a:lstStyle/>
          <a:p>
            <a:pPr eaLnBrk="1" fontAlgn="auto" hangingPunct="1">
              <a:spcBef>
                <a:spcPts val="0"/>
              </a:spcBef>
              <a:spcAft>
                <a:spcPts val="0"/>
              </a:spcAft>
              <a:defRPr/>
            </a:pPr>
            <a:fld id="{1168A8CF-BD2E-43A7-9AA7-4FCFEBEAB11A}" type="datetime1">
              <a:rPr lang="en-US" sz="1200">
                <a:solidFill>
                  <a:prstClr val="black">
                    <a:tint val="75000"/>
                  </a:prstClr>
                </a:solidFill>
                <a:latin typeface="+mn-lt"/>
                <a:cs typeface="+mn-cs"/>
              </a:rPr>
              <a:pPr eaLnBrk="1" fontAlgn="auto" hangingPunct="1">
                <a:spcBef>
                  <a:spcPts val="0"/>
                </a:spcBef>
                <a:spcAft>
                  <a:spcPts val="0"/>
                </a:spcAft>
                <a:defRPr/>
              </a:pPr>
              <a:t>4/9/2020</a:t>
            </a:fld>
            <a:endParaRPr lang="en-US" sz="1200">
              <a:solidFill>
                <a:prstClr val="black">
                  <a:tint val="75000"/>
                </a:prstClr>
              </a:solidFill>
              <a:latin typeface="+mn-lt"/>
              <a:cs typeface="+mn-cs"/>
            </a:endParaRPr>
          </a:p>
        </p:txBody>
      </p:sp>
      <p:sp>
        <p:nvSpPr>
          <p:cNvPr id="28678" name="Slide Number Placeholder 30">
            <a:extLst>
              <a:ext uri="{FF2B5EF4-FFF2-40B4-BE49-F238E27FC236}">
                <a16:creationId xmlns:a16="http://schemas.microsoft.com/office/drawing/2014/main" id="{3585C020-9F47-4AE9-8409-D5275D547FB2}"/>
              </a:ext>
            </a:extLst>
          </p:cNvPr>
          <p:cNvSpPr txBox="1">
            <a:spLocks noGrp="1" noChangeArrowheads="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193096E9-5709-44A1-B38C-16838DD79BFE}" type="slidenum">
              <a:rPr lang="en-US" altLang="vi-VN" sz="700">
                <a:solidFill>
                  <a:srgbClr val="898989"/>
                </a:solidFill>
              </a:rPr>
              <a:pPr algn="r" eaLnBrk="1" hangingPunct="1">
                <a:spcBef>
                  <a:spcPct val="0"/>
                </a:spcBef>
                <a:buFontTx/>
                <a:buNone/>
              </a:pPr>
              <a:t>21</a:t>
            </a:fld>
            <a:endParaRPr lang="en-US" altLang="vi-VN" sz="700">
              <a:solidFill>
                <a:srgbClr val="898989"/>
              </a:solidFill>
            </a:endParaRPr>
          </a:p>
        </p:txBody>
      </p:sp>
      <p:sp>
        <p:nvSpPr>
          <p:cNvPr id="32" name="Rounded Rectangle 31">
            <a:extLst>
              <a:ext uri="{FF2B5EF4-FFF2-40B4-BE49-F238E27FC236}">
                <a16:creationId xmlns:a16="http://schemas.microsoft.com/office/drawing/2014/main" id="{2FF5CE5A-6202-4C96-AD9F-DCAD5E2A861D}"/>
              </a:ext>
            </a:extLst>
          </p:cNvPr>
          <p:cNvSpPr/>
          <p:nvPr/>
        </p:nvSpPr>
        <p:spPr>
          <a:xfrm>
            <a:off x="4267200" y="1235075"/>
            <a:ext cx="3657600" cy="476250"/>
          </a:xfrm>
          <a:prstGeom prst="roundRect">
            <a:avLst/>
          </a:prstGeom>
          <a:solidFill>
            <a:srgbClr val="F79646">
              <a:lumMod val="60000"/>
              <a:lumOff val="40000"/>
            </a:srgbClr>
          </a:solidFill>
          <a:ln w="25400" cap="flat" cmpd="sng" algn="ctr">
            <a:solidFill>
              <a:srgbClr val="4F81BD">
                <a:shade val="50000"/>
              </a:srgbClr>
            </a:solidFill>
            <a:prstDash val="solid"/>
          </a:ln>
          <a:effectLst/>
        </p:spPr>
        <p:txBody>
          <a:bodyPr anchor="ctr"/>
          <a:lstStyle/>
          <a:p>
            <a:pPr algn="ctr" eaLnBrk="1" fontAlgn="auto" hangingPunct="1">
              <a:lnSpc>
                <a:spcPct val="150000"/>
              </a:lnSpc>
              <a:spcBef>
                <a:spcPts val="0"/>
              </a:spcBef>
              <a:spcAft>
                <a:spcPts val="0"/>
              </a:spcAft>
              <a:defRPr/>
            </a:pPr>
            <a:r>
              <a:rPr lang="en-US" sz="2400" b="1" kern="0" dirty="0">
                <a:solidFill>
                  <a:prstClr val="black"/>
                </a:solidFill>
                <a:latin typeface="Calibri"/>
              </a:rPr>
              <a:t>2020 – 2021 : </a:t>
            </a:r>
            <a:r>
              <a:rPr lang="en-US" sz="2400" b="1" kern="0" dirty="0" err="1">
                <a:solidFill>
                  <a:prstClr val="black"/>
                </a:solidFill>
                <a:latin typeface="Calibri"/>
              </a:rPr>
              <a:t>Lớp</a:t>
            </a:r>
            <a:r>
              <a:rPr lang="en-US" sz="2400" b="1" kern="0" dirty="0">
                <a:solidFill>
                  <a:prstClr val="black"/>
                </a:solidFill>
                <a:latin typeface="Calibri"/>
              </a:rPr>
              <a:t> 1</a:t>
            </a:r>
          </a:p>
        </p:txBody>
      </p:sp>
      <p:sp>
        <p:nvSpPr>
          <p:cNvPr id="33" name="Rounded Rectangle 32">
            <a:extLst>
              <a:ext uri="{FF2B5EF4-FFF2-40B4-BE49-F238E27FC236}">
                <a16:creationId xmlns:a16="http://schemas.microsoft.com/office/drawing/2014/main" id="{F310DCE6-A86F-4470-9AC3-41BF5C5DF679}"/>
              </a:ext>
            </a:extLst>
          </p:cNvPr>
          <p:cNvSpPr/>
          <p:nvPr/>
        </p:nvSpPr>
        <p:spPr>
          <a:xfrm>
            <a:off x="3789363" y="2241550"/>
            <a:ext cx="4978400" cy="476250"/>
          </a:xfrm>
          <a:prstGeom prst="roundRect">
            <a:avLst/>
          </a:prstGeom>
          <a:solidFill>
            <a:srgbClr val="F79646">
              <a:lumMod val="60000"/>
              <a:lumOff val="40000"/>
            </a:srgbClr>
          </a:solidFill>
          <a:ln w="25400" cap="flat" cmpd="sng" algn="ctr">
            <a:solidFill>
              <a:srgbClr val="4F81BD">
                <a:shade val="50000"/>
              </a:srgbClr>
            </a:solidFill>
            <a:prstDash val="solid"/>
          </a:ln>
          <a:effectLst/>
        </p:spPr>
        <p:txBody>
          <a:bodyPr anchor="ctr"/>
          <a:lstStyle/>
          <a:p>
            <a:pPr eaLnBrk="1" fontAlgn="auto" hangingPunct="1">
              <a:lnSpc>
                <a:spcPct val="150000"/>
              </a:lnSpc>
              <a:spcBef>
                <a:spcPts val="0"/>
              </a:spcBef>
              <a:spcAft>
                <a:spcPts val="0"/>
              </a:spcAft>
              <a:defRPr/>
            </a:pPr>
            <a:endParaRPr lang="en-US" sz="2400" b="1" kern="0" dirty="0">
              <a:solidFill>
                <a:prstClr val="black"/>
              </a:solidFill>
              <a:latin typeface="Calibri"/>
            </a:endParaRPr>
          </a:p>
          <a:p>
            <a:pPr algn="ctr" eaLnBrk="1" fontAlgn="auto" hangingPunct="1">
              <a:lnSpc>
                <a:spcPct val="150000"/>
              </a:lnSpc>
              <a:spcBef>
                <a:spcPts val="0"/>
              </a:spcBef>
              <a:spcAft>
                <a:spcPts val="0"/>
              </a:spcAft>
              <a:defRPr/>
            </a:pPr>
            <a:r>
              <a:rPr lang="en-US" sz="2400" b="1" kern="0" dirty="0">
                <a:solidFill>
                  <a:prstClr val="black"/>
                </a:solidFill>
                <a:latin typeface="Calibri"/>
              </a:rPr>
              <a:t>2021 – 2022 : </a:t>
            </a:r>
            <a:r>
              <a:rPr lang="en-US" sz="2400" b="1" kern="0" dirty="0" err="1">
                <a:solidFill>
                  <a:prstClr val="black"/>
                </a:solidFill>
                <a:latin typeface="Calibri"/>
              </a:rPr>
              <a:t>Lớp</a:t>
            </a:r>
            <a:r>
              <a:rPr lang="en-US" sz="2400" b="1" kern="0" dirty="0">
                <a:solidFill>
                  <a:prstClr val="black"/>
                </a:solidFill>
                <a:latin typeface="Calibri"/>
              </a:rPr>
              <a:t> 2, </a:t>
            </a:r>
            <a:r>
              <a:rPr lang="en-US" sz="2400" b="1" kern="0" dirty="0" err="1">
                <a:solidFill>
                  <a:prstClr val="black"/>
                </a:solidFill>
                <a:latin typeface="Calibri"/>
              </a:rPr>
              <a:t>lớp</a:t>
            </a:r>
            <a:r>
              <a:rPr lang="en-US" sz="2400" b="1" kern="0" dirty="0">
                <a:solidFill>
                  <a:prstClr val="black"/>
                </a:solidFill>
                <a:latin typeface="Calibri"/>
              </a:rPr>
              <a:t> 6</a:t>
            </a:r>
          </a:p>
          <a:p>
            <a:pPr eaLnBrk="1" fontAlgn="auto" hangingPunct="1">
              <a:lnSpc>
                <a:spcPct val="150000"/>
              </a:lnSpc>
              <a:spcBef>
                <a:spcPts val="0"/>
              </a:spcBef>
              <a:spcAft>
                <a:spcPts val="0"/>
              </a:spcAft>
              <a:defRPr/>
            </a:pPr>
            <a:endParaRPr lang="en-US" sz="2400" b="1" kern="0" dirty="0">
              <a:solidFill>
                <a:prstClr val="black"/>
              </a:solidFill>
              <a:latin typeface="Calibri"/>
            </a:endParaRPr>
          </a:p>
        </p:txBody>
      </p:sp>
      <p:sp>
        <p:nvSpPr>
          <p:cNvPr id="34" name="Rounded Rectangle 33">
            <a:extLst>
              <a:ext uri="{FF2B5EF4-FFF2-40B4-BE49-F238E27FC236}">
                <a16:creationId xmlns:a16="http://schemas.microsoft.com/office/drawing/2014/main" id="{E58B43D0-B7A7-4028-8E58-34B61EA747DE}"/>
              </a:ext>
            </a:extLst>
          </p:cNvPr>
          <p:cNvSpPr/>
          <p:nvPr/>
        </p:nvSpPr>
        <p:spPr>
          <a:xfrm>
            <a:off x="3454400" y="3225800"/>
            <a:ext cx="6197600" cy="476250"/>
          </a:xfrm>
          <a:prstGeom prst="roundRect">
            <a:avLst/>
          </a:prstGeom>
          <a:solidFill>
            <a:srgbClr val="F79646">
              <a:lumMod val="60000"/>
              <a:lumOff val="40000"/>
            </a:srgbClr>
          </a:solidFill>
          <a:ln w="25400" cap="flat" cmpd="sng" algn="ctr">
            <a:solidFill>
              <a:srgbClr val="4F81BD">
                <a:shade val="50000"/>
              </a:srgbClr>
            </a:solidFill>
            <a:prstDash val="solid"/>
          </a:ln>
          <a:effectLst/>
        </p:spPr>
        <p:txBody>
          <a:bodyPr anchor="ctr"/>
          <a:lstStyle/>
          <a:p>
            <a:pPr algn="ctr" eaLnBrk="1" fontAlgn="auto" hangingPunct="1">
              <a:lnSpc>
                <a:spcPct val="150000"/>
              </a:lnSpc>
              <a:spcBef>
                <a:spcPts val="0"/>
              </a:spcBef>
              <a:spcAft>
                <a:spcPts val="0"/>
              </a:spcAft>
              <a:defRPr/>
            </a:pPr>
            <a:r>
              <a:rPr lang="en-US" sz="2400" b="1" kern="0" dirty="0">
                <a:solidFill>
                  <a:prstClr val="black"/>
                </a:solidFill>
                <a:latin typeface="Calibri"/>
              </a:rPr>
              <a:t>2022 – 2023: </a:t>
            </a:r>
            <a:r>
              <a:rPr lang="en-US" sz="2400" b="1" kern="0" dirty="0" err="1">
                <a:solidFill>
                  <a:prstClr val="black"/>
                </a:solidFill>
                <a:latin typeface="Calibri"/>
              </a:rPr>
              <a:t>Lớp</a:t>
            </a:r>
            <a:r>
              <a:rPr lang="en-US" sz="2400" b="1" kern="0" dirty="0">
                <a:solidFill>
                  <a:prstClr val="black"/>
                </a:solidFill>
                <a:latin typeface="Calibri"/>
              </a:rPr>
              <a:t> 3, </a:t>
            </a:r>
            <a:r>
              <a:rPr lang="en-US" sz="2400" b="1" kern="0" dirty="0" err="1">
                <a:solidFill>
                  <a:prstClr val="black"/>
                </a:solidFill>
                <a:latin typeface="Calibri"/>
              </a:rPr>
              <a:t>lớp</a:t>
            </a:r>
            <a:r>
              <a:rPr lang="en-US" sz="2400" b="1" kern="0" dirty="0">
                <a:solidFill>
                  <a:prstClr val="black"/>
                </a:solidFill>
                <a:latin typeface="Calibri"/>
              </a:rPr>
              <a:t> 7, </a:t>
            </a:r>
            <a:r>
              <a:rPr lang="en-US" sz="2400" b="1" kern="0" dirty="0" err="1">
                <a:solidFill>
                  <a:prstClr val="black"/>
                </a:solidFill>
                <a:latin typeface="Calibri"/>
              </a:rPr>
              <a:t>lớp</a:t>
            </a:r>
            <a:r>
              <a:rPr lang="en-US" sz="2400" b="1" kern="0" dirty="0">
                <a:solidFill>
                  <a:prstClr val="black"/>
                </a:solidFill>
                <a:latin typeface="Calibri"/>
              </a:rPr>
              <a:t> 10 </a:t>
            </a:r>
          </a:p>
        </p:txBody>
      </p:sp>
      <p:sp>
        <p:nvSpPr>
          <p:cNvPr id="35" name="Rounded Rectangle 34">
            <a:extLst>
              <a:ext uri="{FF2B5EF4-FFF2-40B4-BE49-F238E27FC236}">
                <a16:creationId xmlns:a16="http://schemas.microsoft.com/office/drawing/2014/main" id="{AC326FF6-AD1B-44A2-999F-598D84EE6E1D}"/>
              </a:ext>
            </a:extLst>
          </p:cNvPr>
          <p:cNvSpPr/>
          <p:nvPr/>
        </p:nvSpPr>
        <p:spPr>
          <a:xfrm>
            <a:off x="3170238" y="4265613"/>
            <a:ext cx="6705600" cy="476250"/>
          </a:xfrm>
          <a:prstGeom prst="roundRect">
            <a:avLst/>
          </a:prstGeom>
          <a:solidFill>
            <a:srgbClr val="F79646">
              <a:lumMod val="60000"/>
              <a:lumOff val="40000"/>
            </a:srgbClr>
          </a:solidFill>
          <a:ln w="25400" cap="flat" cmpd="sng" algn="ctr">
            <a:solidFill>
              <a:srgbClr val="4F81BD">
                <a:shade val="50000"/>
              </a:srgbClr>
            </a:solidFill>
            <a:prstDash val="solid"/>
          </a:ln>
          <a:effectLst/>
        </p:spPr>
        <p:txBody>
          <a:bodyPr anchor="ctr"/>
          <a:lstStyle/>
          <a:p>
            <a:pPr eaLnBrk="1" fontAlgn="auto" hangingPunct="1">
              <a:lnSpc>
                <a:spcPct val="150000"/>
              </a:lnSpc>
              <a:spcBef>
                <a:spcPts val="0"/>
              </a:spcBef>
              <a:spcAft>
                <a:spcPts val="0"/>
              </a:spcAft>
              <a:defRPr/>
            </a:pPr>
            <a:endParaRPr lang="en-US" sz="2400" b="1" kern="0" dirty="0">
              <a:solidFill>
                <a:prstClr val="black"/>
              </a:solidFill>
              <a:latin typeface="Calibri"/>
            </a:endParaRPr>
          </a:p>
          <a:p>
            <a:pPr algn="ctr" eaLnBrk="1" fontAlgn="auto" hangingPunct="1">
              <a:lnSpc>
                <a:spcPct val="150000"/>
              </a:lnSpc>
              <a:spcBef>
                <a:spcPts val="0"/>
              </a:spcBef>
              <a:spcAft>
                <a:spcPts val="0"/>
              </a:spcAft>
              <a:defRPr/>
            </a:pPr>
            <a:r>
              <a:rPr lang="en-US" sz="2400" b="1" kern="0" dirty="0">
                <a:solidFill>
                  <a:prstClr val="black"/>
                </a:solidFill>
                <a:latin typeface="Calibri"/>
              </a:rPr>
              <a:t>2023 – 2024: </a:t>
            </a:r>
            <a:r>
              <a:rPr lang="en-US" sz="2400" b="1" kern="0" dirty="0" err="1">
                <a:solidFill>
                  <a:prstClr val="black"/>
                </a:solidFill>
                <a:latin typeface="Calibri"/>
              </a:rPr>
              <a:t>Lớp</a:t>
            </a:r>
            <a:r>
              <a:rPr lang="en-US" sz="2400" b="1" kern="0" dirty="0">
                <a:solidFill>
                  <a:prstClr val="black"/>
                </a:solidFill>
                <a:latin typeface="Calibri"/>
              </a:rPr>
              <a:t> 4, </a:t>
            </a:r>
            <a:r>
              <a:rPr lang="en-US" sz="2400" b="1" kern="0" dirty="0" err="1">
                <a:solidFill>
                  <a:prstClr val="black"/>
                </a:solidFill>
                <a:latin typeface="Calibri"/>
              </a:rPr>
              <a:t>lớp</a:t>
            </a:r>
            <a:r>
              <a:rPr lang="en-US" sz="2400" b="1" kern="0" dirty="0">
                <a:solidFill>
                  <a:prstClr val="black"/>
                </a:solidFill>
                <a:latin typeface="Calibri"/>
              </a:rPr>
              <a:t> 8, </a:t>
            </a:r>
            <a:r>
              <a:rPr lang="en-US" sz="2400" b="1" kern="0" dirty="0" err="1">
                <a:solidFill>
                  <a:prstClr val="black"/>
                </a:solidFill>
                <a:latin typeface="Calibri"/>
              </a:rPr>
              <a:t>lớp</a:t>
            </a:r>
            <a:r>
              <a:rPr lang="en-US" sz="2400" b="1" kern="0" dirty="0">
                <a:solidFill>
                  <a:prstClr val="black"/>
                </a:solidFill>
                <a:latin typeface="Calibri"/>
              </a:rPr>
              <a:t> 11</a:t>
            </a:r>
          </a:p>
          <a:p>
            <a:pPr eaLnBrk="1" fontAlgn="auto" hangingPunct="1">
              <a:lnSpc>
                <a:spcPct val="150000"/>
              </a:lnSpc>
              <a:spcBef>
                <a:spcPts val="0"/>
              </a:spcBef>
              <a:spcAft>
                <a:spcPts val="0"/>
              </a:spcAft>
              <a:defRPr/>
            </a:pPr>
            <a:r>
              <a:rPr lang="en-US" sz="2400" b="1" kern="0" dirty="0">
                <a:solidFill>
                  <a:prstClr val="black"/>
                </a:solidFill>
                <a:latin typeface="Calibri"/>
              </a:rPr>
              <a:t> </a:t>
            </a:r>
          </a:p>
        </p:txBody>
      </p:sp>
      <p:sp>
        <p:nvSpPr>
          <p:cNvPr id="36" name="Rounded Rectangle 35">
            <a:extLst>
              <a:ext uri="{FF2B5EF4-FFF2-40B4-BE49-F238E27FC236}">
                <a16:creationId xmlns:a16="http://schemas.microsoft.com/office/drawing/2014/main" id="{B8DD41B1-3DF6-4BDA-9C42-B5BE48D5E07A}"/>
              </a:ext>
            </a:extLst>
          </p:cNvPr>
          <p:cNvSpPr/>
          <p:nvPr/>
        </p:nvSpPr>
        <p:spPr>
          <a:xfrm>
            <a:off x="2540000" y="5330825"/>
            <a:ext cx="7969250" cy="476250"/>
          </a:xfrm>
          <a:prstGeom prst="roundRect">
            <a:avLst/>
          </a:prstGeom>
          <a:solidFill>
            <a:srgbClr val="F79646">
              <a:lumMod val="60000"/>
              <a:lumOff val="40000"/>
            </a:srgbClr>
          </a:solidFill>
          <a:ln w="25400" cap="flat" cmpd="sng" algn="ctr">
            <a:solidFill>
              <a:srgbClr val="4F81BD">
                <a:shade val="50000"/>
              </a:srgbClr>
            </a:solidFill>
            <a:prstDash val="solid"/>
          </a:ln>
          <a:effectLst/>
        </p:spPr>
        <p:txBody>
          <a:bodyPr anchor="ctr"/>
          <a:lstStyle/>
          <a:p>
            <a:pPr algn="ctr" eaLnBrk="1" fontAlgn="auto" hangingPunct="1">
              <a:lnSpc>
                <a:spcPct val="150000"/>
              </a:lnSpc>
              <a:spcBef>
                <a:spcPts val="0"/>
              </a:spcBef>
              <a:spcAft>
                <a:spcPts val="0"/>
              </a:spcAft>
              <a:defRPr/>
            </a:pPr>
            <a:r>
              <a:rPr lang="en-US" sz="2400" b="1" kern="0" dirty="0">
                <a:solidFill>
                  <a:prstClr val="black"/>
                </a:solidFill>
                <a:latin typeface="Calibri"/>
              </a:rPr>
              <a:t>2024 – 2025: </a:t>
            </a:r>
            <a:r>
              <a:rPr lang="en-US" sz="2400" b="1" kern="0" dirty="0" err="1">
                <a:solidFill>
                  <a:prstClr val="black"/>
                </a:solidFill>
                <a:latin typeface="Calibri"/>
              </a:rPr>
              <a:t>Lớp</a:t>
            </a:r>
            <a:r>
              <a:rPr lang="en-US" sz="2400" b="1" kern="0" dirty="0">
                <a:solidFill>
                  <a:prstClr val="black"/>
                </a:solidFill>
                <a:latin typeface="Calibri"/>
              </a:rPr>
              <a:t> 5, </a:t>
            </a:r>
            <a:r>
              <a:rPr lang="en-US" sz="2400" b="1" kern="0" dirty="0" err="1">
                <a:solidFill>
                  <a:prstClr val="black"/>
                </a:solidFill>
                <a:latin typeface="Calibri"/>
              </a:rPr>
              <a:t>lớp</a:t>
            </a:r>
            <a:r>
              <a:rPr lang="en-US" sz="2400" b="1" kern="0" dirty="0">
                <a:solidFill>
                  <a:prstClr val="black"/>
                </a:solidFill>
                <a:latin typeface="Calibri"/>
              </a:rPr>
              <a:t> 9, </a:t>
            </a:r>
            <a:r>
              <a:rPr lang="en-US" sz="2400" b="1" kern="0" dirty="0" err="1">
                <a:solidFill>
                  <a:prstClr val="black"/>
                </a:solidFill>
                <a:latin typeface="Calibri"/>
              </a:rPr>
              <a:t>lớp</a:t>
            </a:r>
            <a:r>
              <a:rPr lang="en-US" sz="2400" b="1" kern="0" dirty="0">
                <a:solidFill>
                  <a:prstClr val="black"/>
                </a:solidFill>
                <a:latin typeface="Calibri"/>
              </a:rPr>
              <a:t> 12</a:t>
            </a:r>
          </a:p>
        </p:txBody>
      </p:sp>
      <p:sp>
        <p:nvSpPr>
          <p:cNvPr id="37" name="Down Arrow 36">
            <a:extLst>
              <a:ext uri="{FF2B5EF4-FFF2-40B4-BE49-F238E27FC236}">
                <a16:creationId xmlns:a16="http://schemas.microsoft.com/office/drawing/2014/main" id="{73110992-DD84-48F9-B0A0-0E2A34C4993D}"/>
              </a:ext>
            </a:extLst>
          </p:cNvPr>
          <p:cNvSpPr/>
          <p:nvPr/>
        </p:nvSpPr>
        <p:spPr>
          <a:xfrm>
            <a:off x="5054600" y="1731963"/>
            <a:ext cx="239713"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Down Arrow 37">
            <a:extLst>
              <a:ext uri="{FF2B5EF4-FFF2-40B4-BE49-F238E27FC236}">
                <a16:creationId xmlns:a16="http://schemas.microsoft.com/office/drawing/2014/main" id="{36654F16-1A7E-465D-B7C2-F008C38C65BF}"/>
              </a:ext>
            </a:extLst>
          </p:cNvPr>
          <p:cNvSpPr/>
          <p:nvPr/>
        </p:nvSpPr>
        <p:spPr>
          <a:xfrm>
            <a:off x="6157913" y="2709863"/>
            <a:ext cx="238125"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Down Arrow 38">
            <a:extLst>
              <a:ext uri="{FF2B5EF4-FFF2-40B4-BE49-F238E27FC236}">
                <a16:creationId xmlns:a16="http://schemas.microsoft.com/office/drawing/2014/main" id="{CEFC9FF2-6FDE-436E-A044-630A8ECDAC40}"/>
              </a:ext>
            </a:extLst>
          </p:cNvPr>
          <p:cNvSpPr/>
          <p:nvPr/>
        </p:nvSpPr>
        <p:spPr>
          <a:xfrm>
            <a:off x="7112000" y="3744913"/>
            <a:ext cx="239713"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Down Arrow 39">
            <a:extLst>
              <a:ext uri="{FF2B5EF4-FFF2-40B4-BE49-F238E27FC236}">
                <a16:creationId xmlns:a16="http://schemas.microsoft.com/office/drawing/2014/main" id="{897A6086-407D-4102-8229-B116F7092B5C}"/>
              </a:ext>
            </a:extLst>
          </p:cNvPr>
          <p:cNvSpPr/>
          <p:nvPr/>
        </p:nvSpPr>
        <p:spPr>
          <a:xfrm>
            <a:off x="8128000" y="4784725"/>
            <a:ext cx="239713"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65A39974-A77D-45F3-AE29-2AFA4B6D7FAA}"/>
              </a:ext>
            </a:extLst>
          </p:cNvPr>
          <p:cNvSpPr>
            <a:spLocks noGrp="1"/>
          </p:cNvSpPr>
          <p:nvPr>
            <p:ph type="dt" sz="quarter" idx="10"/>
          </p:nvPr>
        </p:nvSpPr>
        <p:spPr/>
        <p:txBody>
          <a:bodyPr/>
          <a:lstStyle/>
          <a:p>
            <a:pPr>
              <a:defRPr/>
            </a:pPr>
            <a:fld id="{30702198-97C4-4A5A-A035-8F3BDC77537A}" type="datetime1">
              <a:rPr lang="en-US"/>
              <a:pPr>
                <a:defRPr/>
              </a:pPr>
              <a:t>4/9/2020</a:t>
            </a:fld>
            <a:endParaRPr lang="en-US"/>
          </a:p>
        </p:txBody>
      </p:sp>
      <p:sp>
        <p:nvSpPr>
          <p:cNvPr id="29699" name="Rectangle 15">
            <a:extLst>
              <a:ext uri="{FF2B5EF4-FFF2-40B4-BE49-F238E27FC236}">
                <a16:creationId xmlns:a16="http://schemas.microsoft.com/office/drawing/2014/main" id="{84C3F5ED-5A7A-4F39-85F6-CF4CC71E179B}"/>
              </a:ext>
            </a:extLst>
          </p:cNvPr>
          <p:cNvSpPr>
            <a:spLocks noChangeArrowheads="1"/>
          </p:cNvSpPr>
          <p:nvPr/>
        </p:nvSpPr>
        <p:spPr bwMode="auto">
          <a:xfrm>
            <a:off x="0" y="0"/>
            <a:ext cx="12192000" cy="727075"/>
          </a:xfrm>
          <a:prstGeom prst="rect">
            <a:avLst/>
          </a:prstGeom>
          <a:solidFill>
            <a:srgbClr val="89C1E3"/>
          </a:solidFill>
          <a:ln w="25400" algn="ctr">
            <a:solidFill>
              <a:srgbClr val="385D8A"/>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2800" b="1">
              <a:solidFill>
                <a:srgbClr val="000000"/>
              </a:solidFill>
              <a:latin typeface="Calibri" panose="020F0502020204030204" pitchFamily="34" charset="0"/>
            </a:endParaRPr>
          </a:p>
          <a:p>
            <a:pPr algn="ctr" eaLnBrk="1" hangingPunct="1">
              <a:spcBef>
                <a:spcPct val="0"/>
              </a:spcBef>
              <a:buClrTx/>
              <a:buSzTx/>
              <a:buFontTx/>
              <a:buNone/>
            </a:pPr>
            <a:endParaRPr lang="en-US" altLang="en-US" sz="2800" b="1">
              <a:solidFill>
                <a:srgbClr val="000000"/>
              </a:solidFill>
              <a:latin typeface="Calibri" panose="020F0502020204030204" pitchFamily="34" charset="0"/>
            </a:endParaRPr>
          </a:p>
        </p:txBody>
      </p:sp>
      <p:sp>
        <p:nvSpPr>
          <p:cNvPr id="4" name="Rounded Rectangle 3">
            <a:extLst>
              <a:ext uri="{FF2B5EF4-FFF2-40B4-BE49-F238E27FC236}">
                <a16:creationId xmlns:a16="http://schemas.microsoft.com/office/drawing/2014/main" id="{8988308F-8936-4E91-85EB-FABDF819CDAC}"/>
              </a:ext>
            </a:extLst>
          </p:cNvPr>
          <p:cNvSpPr/>
          <p:nvPr/>
        </p:nvSpPr>
        <p:spPr>
          <a:xfrm>
            <a:off x="6350" y="730250"/>
            <a:ext cx="1619250" cy="6130925"/>
          </a:xfrm>
          <a:prstGeom prst="roundRect">
            <a:avLst/>
          </a:prstGeom>
          <a:solidFill>
            <a:schemeClr val="bg1">
              <a:lumMod val="75000"/>
            </a:schemeClr>
          </a:solidFill>
          <a:ln w="25400" cap="flat" cmpd="sng" algn="ctr">
            <a:solidFill>
              <a:srgbClr val="4F81BD">
                <a:shade val="50000"/>
              </a:srgbClr>
            </a:solidFill>
            <a:prstDash val="solid"/>
          </a:ln>
          <a:effectLst/>
        </p:spPr>
        <p:txBody>
          <a:bodyPr lIns="0" rIns="0" anchor="ctr"/>
          <a:lstStyle/>
          <a:p>
            <a:pPr algn="ctr" eaLnBrk="1" fontAlgn="auto" hangingPunct="1">
              <a:lnSpc>
                <a:spcPct val="110000"/>
              </a:lnSpc>
              <a:spcBef>
                <a:spcPts val="0"/>
              </a:spcBef>
              <a:spcAft>
                <a:spcPts val="0"/>
              </a:spcAft>
              <a:defRPr/>
            </a:pPr>
            <a:r>
              <a:rPr lang="en-US" b="1" kern="0" dirty="0">
                <a:solidFill>
                  <a:sysClr val="windowText" lastClr="000000"/>
                </a:solidFill>
                <a:latin typeface="Arian (Body)"/>
              </a:rPr>
              <a:t> </a:t>
            </a:r>
          </a:p>
          <a:p>
            <a:pPr algn="ctr" eaLnBrk="1" fontAlgn="auto" hangingPunct="1">
              <a:lnSpc>
                <a:spcPct val="150000"/>
              </a:lnSpc>
              <a:spcBef>
                <a:spcPts val="600"/>
              </a:spcBef>
              <a:spcAft>
                <a:spcPts val="600"/>
              </a:spcAft>
              <a:defRPr/>
            </a:pPr>
            <a:r>
              <a:rPr lang="en-US" b="1" kern="0" dirty="0" err="1">
                <a:solidFill>
                  <a:sysClr val="windowText" lastClr="000000"/>
                </a:solidFill>
                <a:latin typeface="Arian (Body)"/>
              </a:rPr>
              <a:t>PHÁT</a:t>
            </a:r>
            <a:r>
              <a:rPr lang="en-US" b="1" kern="0" dirty="0">
                <a:solidFill>
                  <a:sysClr val="windowText" lastClr="000000"/>
                </a:solidFill>
                <a:latin typeface="Arian (Body)"/>
              </a:rPr>
              <a:t>  </a:t>
            </a:r>
          </a:p>
          <a:p>
            <a:pPr algn="ctr" eaLnBrk="1" fontAlgn="auto" hangingPunct="1">
              <a:lnSpc>
                <a:spcPct val="150000"/>
              </a:lnSpc>
              <a:spcBef>
                <a:spcPts val="600"/>
              </a:spcBef>
              <a:spcAft>
                <a:spcPts val="600"/>
              </a:spcAft>
              <a:defRPr/>
            </a:pPr>
            <a:r>
              <a:rPr lang="en-US" b="1" kern="0" dirty="0" err="1">
                <a:solidFill>
                  <a:sysClr val="windowText" lastClr="000000"/>
                </a:solidFill>
                <a:latin typeface="Arian (Body)"/>
              </a:rPr>
              <a:t>TRIỂN</a:t>
            </a:r>
            <a:endParaRPr lang="en-US" b="1" kern="0" dirty="0">
              <a:solidFill>
                <a:sysClr val="windowText" lastClr="000000"/>
              </a:solidFill>
              <a:latin typeface="Arian (Body)"/>
            </a:endParaRPr>
          </a:p>
          <a:p>
            <a:pPr algn="ctr" eaLnBrk="1" fontAlgn="auto" hangingPunct="1">
              <a:lnSpc>
                <a:spcPct val="150000"/>
              </a:lnSpc>
              <a:spcBef>
                <a:spcPts val="600"/>
              </a:spcBef>
              <a:spcAft>
                <a:spcPts val="600"/>
              </a:spcAft>
              <a:defRPr/>
            </a:pPr>
            <a:r>
              <a:rPr lang="en-US" b="1" kern="0" dirty="0" err="1">
                <a:solidFill>
                  <a:sysClr val="windowText" lastClr="000000"/>
                </a:solidFill>
                <a:latin typeface="Arian (Body)"/>
              </a:rPr>
              <a:t>PHẨM</a:t>
            </a:r>
            <a:r>
              <a:rPr lang="en-US" b="1" kern="0" dirty="0">
                <a:solidFill>
                  <a:sysClr val="windowText" lastClr="000000"/>
                </a:solidFill>
                <a:latin typeface="Arian (Body)"/>
              </a:rPr>
              <a:t> </a:t>
            </a:r>
            <a:r>
              <a:rPr lang="en-US" b="1" kern="0" dirty="0" err="1">
                <a:solidFill>
                  <a:sysClr val="windowText" lastClr="000000"/>
                </a:solidFill>
                <a:latin typeface="Arian (Body)"/>
              </a:rPr>
              <a:t>CHẤT</a:t>
            </a:r>
            <a:r>
              <a:rPr lang="en-US" b="1" kern="0" dirty="0">
                <a:solidFill>
                  <a:sysClr val="windowText" lastClr="000000"/>
                </a:solidFill>
                <a:latin typeface="Arian (Body)"/>
              </a:rPr>
              <a:t>, </a:t>
            </a:r>
            <a:r>
              <a:rPr lang="en-US" b="1" kern="0" dirty="0" err="1">
                <a:solidFill>
                  <a:sysClr val="windowText" lastClr="000000"/>
                </a:solidFill>
                <a:latin typeface="Arian (Body)"/>
              </a:rPr>
              <a:t>NĂNG</a:t>
            </a:r>
            <a:r>
              <a:rPr lang="en-US" b="1" kern="0" dirty="0">
                <a:solidFill>
                  <a:sysClr val="windowText" lastClr="000000"/>
                </a:solidFill>
                <a:latin typeface="Arian (Body)"/>
              </a:rPr>
              <a:t> </a:t>
            </a:r>
            <a:r>
              <a:rPr lang="en-US" b="1" kern="0" dirty="0" err="1">
                <a:solidFill>
                  <a:sysClr val="windowText" lastClr="000000"/>
                </a:solidFill>
                <a:latin typeface="Arian (Body)"/>
              </a:rPr>
              <a:t>LỰC</a:t>
            </a:r>
            <a:r>
              <a:rPr lang="en-US" b="1" kern="0" dirty="0">
                <a:solidFill>
                  <a:sysClr val="windowText" lastClr="000000"/>
                </a:solidFill>
                <a:latin typeface="Arian (Body)"/>
              </a:rPr>
              <a:t> </a:t>
            </a:r>
          </a:p>
          <a:p>
            <a:pPr algn="ctr" eaLnBrk="1" fontAlgn="auto" hangingPunct="1">
              <a:lnSpc>
                <a:spcPct val="150000"/>
              </a:lnSpc>
              <a:spcBef>
                <a:spcPts val="600"/>
              </a:spcBef>
              <a:spcAft>
                <a:spcPts val="600"/>
              </a:spcAft>
              <a:defRPr/>
            </a:pPr>
            <a:r>
              <a:rPr lang="en-US" b="1" kern="0" dirty="0" err="1">
                <a:solidFill>
                  <a:sysClr val="windowText" lastClr="000000"/>
                </a:solidFill>
                <a:latin typeface="Arian (Body)"/>
              </a:rPr>
              <a:t>CỦA</a:t>
            </a:r>
            <a:r>
              <a:rPr lang="en-US" b="1" kern="0" dirty="0">
                <a:solidFill>
                  <a:sysClr val="windowText" lastClr="000000"/>
                </a:solidFill>
                <a:latin typeface="Arian (Body)"/>
              </a:rPr>
              <a:t> </a:t>
            </a:r>
          </a:p>
          <a:p>
            <a:pPr algn="ctr" eaLnBrk="1" fontAlgn="auto" hangingPunct="1">
              <a:lnSpc>
                <a:spcPct val="150000"/>
              </a:lnSpc>
              <a:spcBef>
                <a:spcPts val="600"/>
              </a:spcBef>
              <a:spcAft>
                <a:spcPts val="600"/>
              </a:spcAft>
              <a:defRPr/>
            </a:pPr>
            <a:r>
              <a:rPr lang="en-US" b="1" kern="0" dirty="0" err="1">
                <a:solidFill>
                  <a:sysClr val="windowText" lastClr="000000"/>
                </a:solidFill>
                <a:latin typeface="Arian (Body)"/>
              </a:rPr>
              <a:t>NGƯỜI</a:t>
            </a:r>
            <a:endParaRPr lang="en-US" b="1" kern="0" dirty="0">
              <a:solidFill>
                <a:sysClr val="windowText" lastClr="000000"/>
              </a:solidFill>
              <a:latin typeface="Arian (Body)"/>
            </a:endParaRPr>
          </a:p>
          <a:p>
            <a:pPr algn="ctr" eaLnBrk="1" fontAlgn="auto" hangingPunct="1">
              <a:lnSpc>
                <a:spcPct val="150000"/>
              </a:lnSpc>
              <a:spcBef>
                <a:spcPts val="600"/>
              </a:spcBef>
              <a:spcAft>
                <a:spcPts val="600"/>
              </a:spcAft>
              <a:defRPr/>
            </a:pPr>
            <a:r>
              <a:rPr lang="en-US" b="1" kern="0" dirty="0" err="1">
                <a:solidFill>
                  <a:sysClr val="windowText" lastClr="000000"/>
                </a:solidFill>
                <a:latin typeface="Arian (Body)"/>
              </a:rPr>
              <a:t>HỌC</a:t>
            </a:r>
            <a:endParaRPr lang="en-US" b="1" kern="0" dirty="0">
              <a:solidFill>
                <a:sysClr val="windowText" lastClr="000000"/>
              </a:solidFill>
              <a:latin typeface="Arian (Body)"/>
            </a:endParaRPr>
          </a:p>
          <a:p>
            <a:pPr algn="ctr" eaLnBrk="1" fontAlgn="auto" hangingPunct="1">
              <a:lnSpc>
                <a:spcPct val="130000"/>
              </a:lnSpc>
              <a:spcBef>
                <a:spcPts val="0"/>
              </a:spcBef>
              <a:spcAft>
                <a:spcPts val="0"/>
              </a:spcAft>
              <a:defRPr/>
            </a:pPr>
            <a:endParaRPr lang="en-US" b="1" kern="0" dirty="0">
              <a:solidFill>
                <a:sysClr val="windowText" lastClr="000000"/>
              </a:solidFill>
              <a:latin typeface="Arian (Body)"/>
            </a:endParaRPr>
          </a:p>
        </p:txBody>
      </p:sp>
      <p:sp>
        <p:nvSpPr>
          <p:cNvPr id="6" name="Date Placeholder 5">
            <a:extLst>
              <a:ext uri="{FF2B5EF4-FFF2-40B4-BE49-F238E27FC236}">
                <a16:creationId xmlns:a16="http://schemas.microsoft.com/office/drawing/2014/main" id="{E9A9EC55-E378-41FA-A503-2A1E028F0BB4}"/>
              </a:ext>
            </a:extLst>
          </p:cNvPr>
          <p:cNvSpPr txBox="1">
            <a:spLocks noGrp="1"/>
          </p:cNvSpPr>
          <p:nvPr/>
        </p:nvSpPr>
        <p:spPr>
          <a:xfrm>
            <a:off x="609600" y="6356350"/>
            <a:ext cx="2844800" cy="365125"/>
          </a:xfrm>
          <a:prstGeom prst="rect">
            <a:avLst/>
          </a:prstGeom>
          <a:noFill/>
        </p:spPr>
        <p:txBody>
          <a:bodyPr anchor="ctr"/>
          <a:lstStyle/>
          <a:p>
            <a:pPr eaLnBrk="1" fontAlgn="auto" hangingPunct="1">
              <a:spcBef>
                <a:spcPts val="0"/>
              </a:spcBef>
              <a:spcAft>
                <a:spcPts val="0"/>
              </a:spcAft>
              <a:defRPr/>
            </a:pPr>
            <a:fld id="{5C7B5EB9-82C6-40B7-8515-8F854326846C}" type="datetime1">
              <a:rPr lang="en-US" sz="1200">
                <a:solidFill>
                  <a:prstClr val="black">
                    <a:tint val="75000"/>
                  </a:prstClr>
                </a:solidFill>
                <a:latin typeface="+mn-lt"/>
                <a:cs typeface="+mn-cs"/>
              </a:rPr>
              <a:pPr eaLnBrk="1" fontAlgn="auto" hangingPunct="1">
                <a:spcBef>
                  <a:spcPts val="0"/>
                </a:spcBef>
                <a:spcAft>
                  <a:spcPts val="0"/>
                </a:spcAft>
                <a:defRPr/>
              </a:pPr>
              <a:t>4/9/2020</a:t>
            </a:fld>
            <a:endParaRPr lang="en-US" sz="1200">
              <a:solidFill>
                <a:prstClr val="black">
                  <a:tint val="75000"/>
                </a:prstClr>
              </a:solidFill>
              <a:latin typeface="+mn-lt"/>
              <a:cs typeface="+mn-cs"/>
            </a:endParaRPr>
          </a:p>
        </p:txBody>
      </p:sp>
      <p:sp>
        <p:nvSpPr>
          <p:cNvPr id="29702" name="Slide Number Placeholder 6">
            <a:extLst>
              <a:ext uri="{FF2B5EF4-FFF2-40B4-BE49-F238E27FC236}">
                <a16:creationId xmlns:a16="http://schemas.microsoft.com/office/drawing/2014/main" id="{D132B98B-6BE1-4BEA-B36E-7A9877931BC5}"/>
              </a:ext>
            </a:extLst>
          </p:cNvPr>
          <p:cNvSpPr txBox="1">
            <a:spLocks noGrp="1" noChangeArrowheads="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35C1C75B-6F44-4A8F-8658-EE5076621E63}" type="slidenum">
              <a:rPr lang="en-US" altLang="vi-VN" sz="700">
                <a:solidFill>
                  <a:srgbClr val="898989"/>
                </a:solidFill>
              </a:rPr>
              <a:pPr algn="r" eaLnBrk="1" hangingPunct="1">
                <a:spcBef>
                  <a:spcPct val="0"/>
                </a:spcBef>
                <a:buFontTx/>
                <a:buNone/>
              </a:pPr>
              <a:t>22</a:t>
            </a:fld>
            <a:endParaRPr lang="en-US" altLang="vi-VN" sz="700">
              <a:solidFill>
                <a:srgbClr val="898989"/>
              </a:solidFill>
            </a:endParaRPr>
          </a:p>
        </p:txBody>
      </p:sp>
      <p:pic>
        <p:nvPicPr>
          <p:cNvPr id="29703" name="Hình ảnh 1">
            <a:extLst>
              <a:ext uri="{FF2B5EF4-FFF2-40B4-BE49-F238E27FC236}">
                <a16:creationId xmlns:a16="http://schemas.microsoft.com/office/drawing/2014/main" id="{3F972F86-B33B-49EB-A70A-7519B6EC3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400" y="914400"/>
            <a:ext cx="6451600" cy="56403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704" name="Hình chữ nhật 2">
            <a:extLst>
              <a:ext uri="{FF2B5EF4-FFF2-40B4-BE49-F238E27FC236}">
                <a16:creationId xmlns:a16="http://schemas.microsoft.com/office/drawing/2014/main" id="{E4517F5A-2C56-4957-9DDB-B35EB4DBD7FF}"/>
              </a:ext>
            </a:extLst>
          </p:cNvPr>
          <p:cNvSpPr>
            <a:spLocks noChangeArrowheads="1"/>
          </p:cNvSpPr>
          <p:nvPr/>
        </p:nvSpPr>
        <p:spPr bwMode="auto">
          <a:xfrm rot="-1430033">
            <a:off x="5033963" y="1738313"/>
            <a:ext cx="1133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1100" b="1">
                <a:solidFill>
                  <a:schemeClr val="tx1"/>
                </a:solidFill>
                <a:latin typeface="Arial" panose="020B0604020202020204" pitchFamily="34" charset="0"/>
              </a:rPr>
              <a:t>Yêu nước</a:t>
            </a:r>
            <a:endParaRPr lang="vi-VN" altLang="en-US" sz="1100" b="1">
              <a:solidFill>
                <a:schemeClr val="tx1"/>
              </a:solidFill>
              <a:latin typeface="Arial" panose="020B0604020202020204" pitchFamily="34" charset="0"/>
            </a:endParaRPr>
          </a:p>
        </p:txBody>
      </p:sp>
      <p:sp>
        <p:nvSpPr>
          <p:cNvPr id="29705" name="Hình chữ nhật 9">
            <a:extLst>
              <a:ext uri="{FF2B5EF4-FFF2-40B4-BE49-F238E27FC236}">
                <a16:creationId xmlns:a16="http://schemas.microsoft.com/office/drawing/2014/main" id="{E16EA0D3-FB29-4118-955E-ADCE88F02F4E}"/>
              </a:ext>
            </a:extLst>
          </p:cNvPr>
          <p:cNvSpPr>
            <a:spLocks noChangeArrowheads="1"/>
          </p:cNvSpPr>
          <p:nvPr/>
        </p:nvSpPr>
        <p:spPr bwMode="auto">
          <a:xfrm>
            <a:off x="5307013" y="2660650"/>
            <a:ext cx="927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1100" b="1">
                <a:solidFill>
                  <a:schemeClr val="tx1"/>
                </a:solidFill>
                <a:latin typeface="Arial" panose="020B0604020202020204" pitchFamily="34" charset="0"/>
              </a:rPr>
              <a:t>Nhân ái</a:t>
            </a:r>
            <a:endParaRPr lang="vi-VN" altLang="en-US" sz="1100" b="1">
              <a:solidFill>
                <a:schemeClr val="tx1"/>
              </a:solidFill>
              <a:latin typeface="Arial" panose="020B0604020202020204" pitchFamily="34" charset="0"/>
            </a:endParaRPr>
          </a:p>
        </p:txBody>
      </p:sp>
      <p:sp>
        <p:nvSpPr>
          <p:cNvPr id="29706" name="Hình chữ nhật 10">
            <a:extLst>
              <a:ext uri="{FF2B5EF4-FFF2-40B4-BE49-F238E27FC236}">
                <a16:creationId xmlns:a16="http://schemas.microsoft.com/office/drawing/2014/main" id="{E6B20E38-931A-4C5C-9313-B6F128409A92}"/>
              </a:ext>
            </a:extLst>
          </p:cNvPr>
          <p:cNvSpPr>
            <a:spLocks noChangeArrowheads="1"/>
          </p:cNvSpPr>
          <p:nvPr/>
        </p:nvSpPr>
        <p:spPr bwMode="auto">
          <a:xfrm>
            <a:off x="5233988" y="3694113"/>
            <a:ext cx="1143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1100" b="1">
                <a:solidFill>
                  <a:schemeClr val="tx1"/>
                </a:solidFill>
                <a:latin typeface="Arial" panose="020B0604020202020204" pitchFamily="34" charset="0"/>
              </a:rPr>
              <a:t>Chăm chỉ </a:t>
            </a:r>
            <a:endParaRPr lang="vi-VN" altLang="en-US" sz="1100" b="1">
              <a:solidFill>
                <a:schemeClr val="tx1"/>
              </a:solidFill>
              <a:latin typeface="Arial" panose="020B0604020202020204" pitchFamily="34" charset="0"/>
            </a:endParaRPr>
          </a:p>
        </p:txBody>
      </p:sp>
    </p:spTree>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C740BBC9-4352-4BE1-A9CD-622C3DB0917D}"/>
              </a:ext>
            </a:extLst>
          </p:cNvPr>
          <p:cNvSpPr>
            <a:spLocks noGrp="1"/>
          </p:cNvSpPr>
          <p:nvPr>
            <p:ph type="dt" sz="quarter" idx="10"/>
          </p:nvPr>
        </p:nvSpPr>
        <p:spPr/>
        <p:txBody>
          <a:bodyPr/>
          <a:lstStyle/>
          <a:p>
            <a:pPr>
              <a:defRPr/>
            </a:pPr>
            <a:fld id="{966881E5-86C3-44C4-9AD9-AD869FC7BC6A}" type="datetime1">
              <a:rPr lang="en-US"/>
              <a:pPr>
                <a:defRPr/>
              </a:pPr>
              <a:t>4/9/2020</a:t>
            </a:fld>
            <a:endParaRPr lang="en-US"/>
          </a:p>
        </p:txBody>
      </p:sp>
      <p:pic>
        <p:nvPicPr>
          <p:cNvPr id="30723" name="Picture 1" descr="Đồ họa PC-NL 7 ok">
            <a:extLst>
              <a:ext uri="{FF2B5EF4-FFF2-40B4-BE49-F238E27FC236}">
                <a16:creationId xmlns:a16="http://schemas.microsoft.com/office/drawing/2014/main" id="{289AD02A-96BE-4013-820C-311B08000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808038"/>
            <a:ext cx="10726738" cy="56864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D6A9BF8-5E50-4861-B9A7-ED4942C2C5FC}"/>
              </a:ext>
            </a:extLst>
          </p:cNvPr>
          <p:cNvSpPr>
            <a:spLocks noGrp="1"/>
          </p:cNvSpPr>
          <p:nvPr>
            <p:ph type="dt" sz="quarter" idx="10"/>
          </p:nvPr>
        </p:nvSpPr>
        <p:spPr/>
        <p:txBody>
          <a:bodyPr/>
          <a:lstStyle/>
          <a:p>
            <a:pPr>
              <a:defRPr/>
            </a:pPr>
            <a:fld id="{0EB31AE5-FB33-4F1F-AC1C-B0F60998220F}" type="datetime1">
              <a:rPr lang="en-US"/>
              <a:pPr>
                <a:defRPr/>
              </a:pPr>
              <a:t>4/9/2020</a:t>
            </a:fld>
            <a:endParaRPr lang="en-US"/>
          </a:p>
        </p:txBody>
      </p:sp>
      <p:sp>
        <p:nvSpPr>
          <p:cNvPr id="31747" name="AutoShape 2" descr="Image result for CÃ¡c pháº©m cháº¥t chá»§ yáº¿u vÃ  nÄng lá»±c cá»t lÃµi trong chÆ°Æ¡ng trÃ¬nh giÃ¡o dá»¥c phá» thÃ´ng má»i">
            <a:extLst>
              <a:ext uri="{FF2B5EF4-FFF2-40B4-BE49-F238E27FC236}">
                <a16:creationId xmlns:a16="http://schemas.microsoft.com/office/drawing/2014/main" id="{80FD6441-D6D6-4BFD-BBED-1E3821A6B8FD}"/>
              </a:ext>
            </a:extLst>
          </p:cNvPr>
          <p:cNvSpPr>
            <a:spLocks noChangeAspect="1" noChangeArrowheads="1"/>
          </p:cNvSpPr>
          <p:nvPr/>
        </p:nvSpPr>
        <p:spPr bwMode="auto">
          <a:xfrm>
            <a:off x="20796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vi-VN" altLang="en-US">
              <a:solidFill>
                <a:schemeClr val="tx1"/>
              </a:solidFill>
              <a:latin typeface="Arial" panose="020B0604020202020204" pitchFamily="34" charset="0"/>
            </a:endParaRPr>
          </a:p>
        </p:txBody>
      </p:sp>
      <p:sp>
        <p:nvSpPr>
          <p:cNvPr id="31748" name="AutoShape 4" descr="Image result for CÃ¡c pháº©m cháº¥t chá»§ yáº¿u vÃ  nÄng lá»±c cá»t lÃµi trong chÆ°Æ¡ng trÃ¬nh giÃ¡o dá»¥c phá» thÃ´ng má»i">
            <a:extLst>
              <a:ext uri="{FF2B5EF4-FFF2-40B4-BE49-F238E27FC236}">
                <a16:creationId xmlns:a16="http://schemas.microsoft.com/office/drawing/2014/main" id="{9B866803-948F-4DAA-8CC6-C3609A3A2E96}"/>
              </a:ext>
            </a:extLst>
          </p:cNvPr>
          <p:cNvSpPr>
            <a:spLocks noChangeAspect="1" noChangeArrowheads="1"/>
          </p:cNvSpPr>
          <p:nvPr/>
        </p:nvSpPr>
        <p:spPr bwMode="auto">
          <a:xfrm>
            <a:off x="20796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vi-VN" altLang="en-US">
              <a:solidFill>
                <a:schemeClr val="tx1"/>
              </a:solidFill>
              <a:latin typeface="Arial" panose="020B0604020202020204" pitchFamily="34" charset="0"/>
            </a:endParaRPr>
          </a:p>
        </p:txBody>
      </p:sp>
      <p:pic>
        <p:nvPicPr>
          <p:cNvPr id="25606" name="Picture 6" descr="https://photo-1-baomoi.zadn.vn/w1000_r1/2019_08_15_293_31842453/9249606a3c2ad5748c3b.jpg">
            <a:extLst>
              <a:ext uri="{FF2B5EF4-FFF2-40B4-BE49-F238E27FC236}">
                <a16:creationId xmlns:a16="http://schemas.microsoft.com/office/drawing/2014/main" id="{36B6E213-1D79-404F-B8EB-962C468D6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439738"/>
            <a:ext cx="10498138" cy="64182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barn(inVertical)">
                                      <p:cBhvr>
                                        <p:cTn id="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01D033E1-5DF4-4E25-84D0-208CFDE0861F}"/>
              </a:ext>
            </a:extLst>
          </p:cNvPr>
          <p:cNvSpPr>
            <a:spLocks noGrp="1"/>
          </p:cNvSpPr>
          <p:nvPr>
            <p:ph type="dt" sz="quarter" idx="10"/>
          </p:nvPr>
        </p:nvSpPr>
        <p:spPr/>
        <p:txBody>
          <a:bodyPr/>
          <a:lstStyle/>
          <a:p>
            <a:pPr>
              <a:defRPr/>
            </a:pPr>
            <a:fld id="{60677388-B7FB-4CC3-A88B-C84D49CA6A43}" type="datetime1">
              <a:rPr lang="en-US"/>
              <a:pPr>
                <a:defRPr/>
              </a:pPr>
              <a:t>4/9/2020</a:t>
            </a:fld>
            <a:endParaRPr lang="en-US"/>
          </a:p>
        </p:txBody>
      </p:sp>
      <p:sp>
        <p:nvSpPr>
          <p:cNvPr id="3" name="Rectangle 2">
            <a:extLst>
              <a:ext uri="{FF2B5EF4-FFF2-40B4-BE49-F238E27FC236}">
                <a16:creationId xmlns:a16="http://schemas.microsoft.com/office/drawing/2014/main" id="{9AE72474-D436-4E22-B2E2-BCB782D9C7EB}"/>
              </a:ext>
            </a:extLst>
          </p:cNvPr>
          <p:cNvSpPr/>
          <p:nvPr/>
        </p:nvSpPr>
        <p:spPr>
          <a:xfrm>
            <a:off x="0" y="314325"/>
            <a:ext cx="12192000" cy="523875"/>
          </a:xfrm>
          <a:prstGeom prst="rect">
            <a:avLst/>
          </a:prstGeom>
        </p:spPr>
        <p:txBody>
          <a:bodyPr>
            <a:spAutoFit/>
          </a:bodyPr>
          <a:lstStyle/>
          <a:p>
            <a:pPr algn="ctr" eaLnBrk="1" fontAlgn="auto" hangingPunct="1">
              <a:spcBef>
                <a:spcPts val="0"/>
              </a:spcBef>
              <a:spcAft>
                <a:spcPts val="0"/>
              </a:spcAft>
              <a:defRPr/>
            </a:pPr>
            <a:r>
              <a:rPr lang="en-US" sz="2800" b="1" kern="0" dirty="0" err="1">
                <a:solidFill>
                  <a:schemeClr val="accent6">
                    <a:lumMod val="75000"/>
                  </a:schemeClr>
                </a:solidFill>
                <a:latin typeface="Arial" pitchFamily="34" charset="0"/>
              </a:rPr>
              <a:t>Khái</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niệm</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phẩm</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chất</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và</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năng</a:t>
            </a:r>
            <a:r>
              <a:rPr lang="en-US" sz="2800" b="1" kern="0" dirty="0">
                <a:solidFill>
                  <a:schemeClr val="accent6">
                    <a:lumMod val="75000"/>
                  </a:schemeClr>
                </a:solidFill>
                <a:latin typeface="Arial" pitchFamily="34" charset="0"/>
              </a:rPr>
              <a:t> </a:t>
            </a:r>
            <a:r>
              <a:rPr lang="en-US" sz="2800" b="1" kern="0" dirty="0" err="1">
                <a:solidFill>
                  <a:schemeClr val="accent6">
                    <a:lumMod val="75000"/>
                  </a:schemeClr>
                </a:solidFill>
                <a:latin typeface="Arial" pitchFamily="34" charset="0"/>
              </a:rPr>
              <a:t>lực</a:t>
            </a:r>
            <a:endParaRPr lang="en-US" sz="2800" b="1" kern="0" dirty="0">
              <a:solidFill>
                <a:schemeClr val="accent6">
                  <a:lumMod val="75000"/>
                </a:schemeClr>
              </a:solidFill>
              <a:latin typeface="Arial" pitchFamily="34" charset="0"/>
            </a:endParaRPr>
          </a:p>
        </p:txBody>
      </p:sp>
      <p:sp>
        <p:nvSpPr>
          <p:cNvPr id="33795" name="Rectangle 3">
            <a:extLst>
              <a:ext uri="{FF2B5EF4-FFF2-40B4-BE49-F238E27FC236}">
                <a16:creationId xmlns:a16="http://schemas.microsoft.com/office/drawing/2014/main" id="{273C158D-4A80-4B94-A0A4-0323F72E14AA}"/>
              </a:ext>
            </a:extLst>
          </p:cNvPr>
          <p:cNvSpPr>
            <a:spLocks noChangeArrowheads="1"/>
          </p:cNvSpPr>
          <p:nvPr/>
        </p:nvSpPr>
        <p:spPr bwMode="auto">
          <a:xfrm>
            <a:off x="388938" y="2286000"/>
            <a:ext cx="11480800" cy="2646363"/>
          </a:xfrm>
          <a:prstGeom prst="rect">
            <a:avLst/>
          </a:prstGeom>
          <a:solidFill>
            <a:srgbClr val="0033CC"/>
          </a:solidFill>
          <a:ln w="28575">
            <a:solidFill>
              <a:srgbClr val="000000"/>
            </a:solidFill>
            <a:miter lim="800000"/>
            <a:headEnd/>
            <a:tailEnd/>
          </a:ln>
        </p:spPr>
        <p:txBody>
          <a:bodyPr>
            <a:spAutoFit/>
          </a:bodyPr>
          <a:lstStyle/>
          <a:p>
            <a:pPr algn="just" eaLnBrk="1" hangingPunct="1">
              <a:lnSpc>
                <a:spcPct val="130000"/>
              </a:lnSpc>
              <a:spcBef>
                <a:spcPts val="600"/>
              </a:spcBef>
              <a:spcAft>
                <a:spcPts val="0"/>
              </a:spcAft>
              <a:defRPr/>
            </a:pPr>
            <a:r>
              <a:rPr lang="en-US" sz="2400" spc="-100" dirty="0">
                <a:solidFill>
                  <a:schemeClr val="bg1"/>
                </a:solidFill>
                <a:latin typeface="Arial" pitchFamily="34" charset="0"/>
              </a:rPr>
              <a:t>       - </a:t>
            </a:r>
            <a:r>
              <a:rPr lang="en-US" sz="2400" spc="-100" dirty="0" err="1">
                <a:solidFill>
                  <a:schemeClr val="bg1"/>
                </a:solidFill>
                <a:latin typeface="Arial" pitchFamily="34" charset="0"/>
              </a:rPr>
              <a:t>Phẩm</a:t>
            </a:r>
            <a:r>
              <a:rPr lang="en-US" sz="2400" spc="-100" dirty="0">
                <a:solidFill>
                  <a:schemeClr val="bg1"/>
                </a:solidFill>
                <a:latin typeface="Arial" pitchFamily="34" charset="0"/>
              </a:rPr>
              <a:t> </a:t>
            </a:r>
            <a:r>
              <a:rPr lang="en-US" sz="2400" spc="-100" dirty="0" err="1">
                <a:solidFill>
                  <a:schemeClr val="bg1"/>
                </a:solidFill>
                <a:latin typeface="Arial" pitchFamily="34" charset="0"/>
              </a:rPr>
              <a:t>chất</a:t>
            </a:r>
            <a:r>
              <a:rPr lang="en-US" sz="2400" spc="-100" dirty="0">
                <a:solidFill>
                  <a:schemeClr val="bg1"/>
                </a:solidFill>
                <a:latin typeface="Arial" pitchFamily="34" charset="0"/>
              </a:rPr>
              <a:t> </a:t>
            </a:r>
            <a:r>
              <a:rPr lang="vi-VN" sz="2400" spc="-100" dirty="0">
                <a:solidFill>
                  <a:schemeClr val="bg1"/>
                </a:solidFill>
                <a:latin typeface="Arial" pitchFamily="34" charset="0"/>
              </a:rPr>
              <a:t>là những tính tốt thể hiện ở thái độ, hành vi ứng xử </a:t>
            </a:r>
            <a:br>
              <a:rPr lang="en-US" sz="2400" spc="-100" dirty="0">
                <a:solidFill>
                  <a:schemeClr val="bg1"/>
                </a:solidFill>
                <a:latin typeface="Arial" pitchFamily="34" charset="0"/>
              </a:rPr>
            </a:br>
            <a:r>
              <a:rPr lang="en-US" sz="2400" spc="-100" dirty="0">
                <a:solidFill>
                  <a:schemeClr val="bg1"/>
                </a:solidFill>
                <a:latin typeface="Arial" pitchFamily="34" charset="0"/>
              </a:rPr>
              <a:t>     </a:t>
            </a:r>
            <a:r>
              <a:rPr lang="vi-VN" sz="2400" spc="-100" dirty="0">
                <a:solidFill>
                  <a:schemeClr val="bg1"/>
                </a:solidFill>
                <a:latin typeface="Arial" pitchFamily="34" charset="0"/>
              </a:rPr>
              <a:t>của </a:t>
            </a:r>
            <a:r>
              <a:rPr lang="en-US" sz="2400" spc="-100" dirty="0">
                <a:solidFill>
                  <a:schemeClr val="bg1"/>
                </a:solidFill>
                <a:latin typeface="Arial" pitchFamily="34" charset="0"/>
              </a:rPr>
              <a:t> </a:t>
            </a:r>
            <a:r>
              <a:rPr lang="vi-VN" sz="2400" spc="-100" dirty="0">
                <a:solidFill>
                  <a:schemeClr val="bg1"/>
                </a:solidFill>
                <a:latin typeface="Arial" pitchFamily="34" charset="0"/>
              </a:rPr>
              <a:t>con người; cùng với năng lực tạo nên nhân cách con người</a:t>
            </a:r>
            <a:endParaRPr lang="en-US" sz="2400" spc="-100" dirty="0">
              <a:solidFill>
                <a:schemeClr val="bg1"/>
              </a:solidFill>
              <a:latin typeface="Arial" pitchFamily="34" charset="0"/>
            </a:endParaRPr>
          </a:p>
          <a:p>
            <a:pPr algn="just" eaLnBrk="1" hangingPunct="1">
              <a:lnSpc>
                <a:spcPct val="130000"/>
              </a:lnSpc>
              <a:spcBef>
                <a:spcPts val="600"/>
              </a:spcBef>
              <a:spcAft>
                <a:spcPts val="0"/>
              </a:spcAft>
              <a:defRPr/>
            </a:pPr>
            <a:r>
              <a:rPr lang="en-US" altLang="vi-VN" sz="2400" dirty="0">
                <a:solidFill>
                  <a:schemeClr val="bg1"/>
                </a:solidFill>
                <a:latin typeface="Arial" pitchFamily="34" charset="0"/>
              </a:rPr>
              <a:t>     - </a:t>
            </a:r>
            <a:r>
              <a:rPr lang="en-US" altLang="vi-VN" sz="2400" dirty="0" err="1">
                <a:solidFill>
                  <a:schemeClr val="bg1"/>
                </a:solidFill>
                <a:latin typeface="Arial" pitchFamily="34" charset="0"/>
              </a:rPr>
              <a:t>Đặt</a:t>
            </a:r>
            <a:r>
              <a:rPr lang="en-US" altLang="vi-VN" sz="2400" dirty="0">
                <a:solidFill>
                  <a:schemeClr val="bg1"/>
                </a:solidFill>
                <a:latin typeface="Arial" pitchFamily="34" charset="0"/>
              </a:rPr>
              <a:t> </a:t>
            </a:r>
            <a:r>
              <a:rPr lang="en-US" altLang="vi-VN" sz="2400" dirty="0" err="1">
                <a:solidFill>
                  <a:schemeClr val="bg1"/>
                </a:solidFill>
                <a:latin typeface="Arial" pitchFamily="34" charset="0"/>
              </a:rPr>
              <a:t>trong</a:t>
            </a:r>
            <a:r>
              <a:rPr lang="en-US" altLang="vi-VN" sz="2400" dirty="0">
                <a:solidFill>
                  <a:schemeClr val="bg1"/>
                </a:solidFill>
                <a:latin typeface="Arial" pitchFamily="34" charset="0"/>
              </a:rPr>
              <a:t> </a:t>
            </a:r>
            <a:r>
              <a:rPr lang="en-US" altLang="vi-VN" sz="2400" dirty="0" err="1">
                <a:solidFill>
                  <a:schemeClr val="bg1"/>
                </a:solidFill>
                <a:latin typeface="Arial" pitchFamily="34" charset="0"/>
              </a:rPr>
              <a:t>đối</a:t>
            </a:r>
            <a:r>
              <a:rPr lang="en-US" altLang="vi-VN" sz="2400" dirty="0">
                <a:solidFill>
                  <a:schemeClr val="bg1"/>
                </a:solidFill>
                <a:latin typeface="Arial" pitchFamily="34" charset="0"/>
              </a:rPr>
              <a:t> </a:t>
            </a:r>
            <a:r>
              <a:rPr lang="en-US" altLang="vi-VN" sz="2400" dirty="0" err="1">
                <a:solidFill>
                  <a:schemeClr val="bg1"/>
                </a:solidFill>
                <a:latin typeface="Arial" pitchFamily="34" charset="0"/>
              </a:rPr>
              <a:t>sánh</a:t>
            </a:r>
            <a:r>
              <a:rPr lang="en-US" altLang="vi-VN" sz="2400" dirty="0">
                <a:solidFill>
                  <a:schemeClr val="bg1"/>
                </a:solidFill>
                <a:latin typeface="Arial" pitchFamily="34" charset="0"/>
              </a:rPr>
              <a:t> </a:t>
            </a:r>
            <a:r>
              <a:rPr lang="en-US" altLang="vi-VN" sz="2400" dirty="0" err="1">
                <a:solidFill>
                  <a:schemeClr val="bg1"/>
                </a:solidFill>
                <a:latin typeface="Arial" pitchFamily="34" charset="0"/>
              </a:rPr>
              <a:t>với</a:t>
            </a:r>
            <a:r>
              <a:rPr lang="en-US" altLang="vi-VN" sz="2400" dirty="0">
                <a:solidFill>
                  <a:schemeClr val="bg1"/>
                </a:solidFill>
                <a:latin typeface="Arial" pitchFamily="34" charset="0"/>
              </a:rPr>
              <a:t> </a:t>
            </a:r>
            <a:r>
              <a:rPr lang="en-US" altLang="vi-VN" sz="2400" dirty="0" err="1">
                <a:solidFill>
                  <a:schemeClr val="bg1"/>
                </a:solidFill>
                <a:latin typeface="Arial" pitchFamily="34" charset="0"/>
              </a:rPr>
              <a:t>năng</a:t>
            </a:r>
            <a:r>
              <a:rPr lang="en-US" altLang="vi-VN" sz="2400" dirty="0">
                <a:solidFill>
                  <a:schemeClr val="bg1"/>
                </a:solidFill>
                <a:latin typeface="Arial" pitchFamily="34" charset="0"/>
              </a:rPr>
              <a:t> </a:t>
            </a:r>
            <a:r>
              <a:rPr lang="en-US" altLang="vi-VN" sz="2400" dirty="0" err="1">
                <a:solidFill>
                  <a:schemeClr val="bg1"/>
                </a:solidFill>
                <a:latin typeface="Arial" pitchFamily="34" charset="0"/>
              </a:rPr>
              <a:t>lực</a:t>
            </a:r>
            <a:r>
              <a:rPr lang="en-US" altLang="vi-VN" sz="2400" dirty="0">
                <a:solidFill>
                  <a:schemeClr val="bg1"/>
                </a:solidFill>
                <a:latin typeface="Arial" pitchFamily="34" charset="0"/>
              </a:rPr>
              <a:t>: </a:t>
            </a:r>
            <a:r>
              <a:rPr lang="en-US" altLang="vi-VN" sz="2400" dirty="0" err="1">
                <a:solidFill>
                  <a:schemeClr val="bg1"/>
                </a:solidFill>
                <a:latin typeface="Arial" pitchFamily="34" charset="0"/>
              </a:rPr>
              <a:t>phẩm</a:t>
            </a:r>
            <a:r>
              <a:rPr lang="en-US" altLang="vi-VN" sz="2400" dirty="0">
                <a:solidFill>
                  <a:schemeClr val="bg1"/>
                </a:solidFill>
                <a:latin typeface="Arial" pitchFamily="34" charset="0"/>
              </a:rPr>
              <a:t> </a:t>
            </a:r>
            <a:r>
              <a:rPr lang="en-US" altLang="vi-VN" sz="2400" dirty="0" err="1">
                <a:solidFill>
                  <a:schemeClr val="bg1"/>
                </a:solidFill>
                <a:latin typeface="Arial" pitchFamily="34" charset="0"/>
              </a:rPr>
              <a:t>chất</a:t>
            </a:r>
            <a:r>
              <a:rPr lang="en-US" altLang="vi-VN" sz="2400" dirty="0">
                <a:solidFill>
                  <a:schemeClr val="bg1"/>
                </a:solidFill>
                <a:latin typeface="Arial" pitchFamily="34" charset="0"/>
              </a:rPr>
              <a:t> = </a:t>
            </a:r>
            <a:r>
              <a:rPr lang="en-US" altLang="vi-VN" sz="2400" dirty="0" err="1">
                <a:solidFill>
                  <a:schemeClr val="bg1"/>
                </a:solidFill>
                <a:latin typeface="Arial" pitchFamily="34" charset="0"/>
              </a:rPr>
              <a:t>Đức</a:t>
            </a:r>
            <a:r>
              <a:rPr lang="en-US" altLang="vi-VN" sz="2400" dirty="0">
                <a:solidFill>
                  <a:schemeClr val="bg1"/>
                </a:solidFill>
                <a:latin typeface="Arial" pitchFamily="34" charset="0"/>
              </a:rPr>
              <a:t>, </a:t>
            </a:r>
            <a:br>
              <a:rPr lang="en-US" altLang="vi-VN" sz="2400" dirty="0">
                <a:solidFill>
                  <a:schemeClr val="bg1"/>
                </a:solidFill>
                <a:latin typeface="Arial" pitchFamily="34" charset="0"/>
              </a:rPr>
            </a:br>
            <a:r>
              <a:rPr lang="en-US" altLang="vi-VN" sz="2400" dirty="0">
                <a:solidFill>
                  <a:schemeClr val="bg1"/>
                </a:solidFill>
                <a:latin typeface="Arial" pitchFamily="34" charset="0"/>
              </a:rPr>
              <a:t>      </a:t>
            </a:r>
            <a:r>
              <a:rPr lang="en-US" altLang="vi-VN" sz="2400" dirty="0" err="1">
                <a:solidFill>
                  <a:schemeClr val="bg1"/>
                </a:solidFill>
                <a:latin typeface="Arial" pitchFamily="34" charset="0"/>
              </a:rPr>
              <a:t>còn</a:t>
            </a:r>
            <a:r>
              <a:rPr lang="en-US" altLang="vi-VN" sz="2400" dirty="0">
                <a:solidFill>
                  <a:schemeClr val="bg1"/>
                </a:solidFill>
                <a:latin typeface="Arial" pitchFamily="34" charset="0"/>
              </a:rPr>
              <a:t> </a:t>
            </a:r>
            <a:r>
              <a:rPr lang="en-US" altLang="vi-VN" sz="2400" dirty="0" err="1">
                <a:solidFill>
                  <a:schemeClr val="bg1"/>
                </a:solidFill>
                <a:latin typeface="Arial" pitchFamily="34" charset="0"/>
              </a:rPr>
              <a:t>năng</a:t>
            </a:r>
            <a:r>
              <a:rPr lang="en-US" altLang="vi-VN" sz="2400" dirty="0">
                <a:solidFill>
                  <a:schemeClr val="bg1"/>
                </a:solidFill>
                <a:latin typeface="Arial" pitchFamily="34" charset="0"/>
              </a:rPr>
              <a:t> </a:t>
            </a:r>
            <a:r>
              <a:rPr lang="en-US" altLang="vi-VN" sz="2400" dirty="0" err="1">
                <a:solidFill>
                  <a:schemeClr val="bg1"/>
                </a:solidFill>
                <a:latin typeface="Arial" pitchFamily="34" charset="0"/>
              </a:rPr>
              <a:t>lực</a:t>
            </a:r>
            <a:r>
              <a:rPr lang="en-US" altLang="vi-VN" sz="2400" dirty="0">
                <a:solidFill>
                  <a:schemeClr val="bg1"/>
                </a:solidFill>
                <a:latin typeface="Arial" pitchFamily="34" charset="0"/>
              </a:rPr>
              <a:t> = </a:t>
            </a:r>
            <a:r>
              <a:rPr lang="en-US" altLang="vi-VN" sz="2400" dirty="0" err="1">
                <a:solidFill>
                  <a:schemeClr val="bg1"/>
                </a:solidFill>
                <a:latin typeface="Arial" pitchFamily="34" charset="0"/>
              </a:rPr>
              <a:t>Tài</a:t>
            </a:r>
            <a:r>
              <a:rPr lang="en-US" altLang="vi-VN" sz="2400" dirty="0">
                <a:solidFill>
                  <a:schemeClr val="bg1"/>
                </a:solidFill>
                <a:latin typeface="Arial" pitchFamily="34" charset="0"/>
              </a:rPr>
              <a:t>.</a:t>
            </a:r>
          </a:p>
          <a:p>
            <a:pPr algn="just" eaLnBrk="1" hangingPunct="1">
              <a:lnSpc>
                <a:spcPct val="130000"/>
              </a:lnSpc>
              <a:spcBef>
                <a:spcPts val="600"/>
              </a:spcBef>
              <a:spcAft>
                <a:spcPts val="0"/>
              </a:spcAft>
              <a:defRPr/>
            </a:pPr>
            <a:r>
              <a:rPr lang="en-US" altLang="vi-VN" sz="2400" dirty="0">
                <a:solidFill>
                  <a:schemeClr val="bg1"/>
                </a:solidFill>
                <a:latin typeface="Arial" pitchFamily="34" charset="0"/>
              </a:rPr>
              <a:t>      - </a:t>
            </a:r>
            <a:r>
              <a:rPr lang="en-US" altLang="vi-VN" sz="2400" dirty="0" err="1">
                <a:solidFill>
                  <a:schemeClr val="bg1"/>
                </a:solidFill>
                <a:latin typeface="Arial" pitchFamily="34" charset="0"/>
              </a:rPr>
              <a:t>Phẩm</a:t>
            </a:r>
            <a:r>
              <a:rPr lang="en-US" altLang="vi-VN" sz="2400" dirty="0">
                <a:solidFill>
                  <a:schemeClr val="bg1"/>
                </a:solidFill>
                <a:latin typeface="Arial" pitchFamily="34" charset="0"/>
              </a:rPr>
              <a:t> </a:t>
            </a:r>
            <a:r>
              <a:rPr lang="en-US" altLang="vi-VN" sz="2400" dirty="0" err="1">
                <a:solidFill>
                  <a:schemeClr val="bg1"/>
                </a:solidFill>
                <a:latin typeface="Arial" pitchFamily="34" charset="0"/>
              </a:rPr>
              <a:t>chất</a:t>
            </a:r>
            <a:r>
              <a:rPr lang="en-US" altLang="vi-VN" sz="2400" dirty="0">
                <a:solidFill>
                  <a:schemeClr val="bg1"/>
                </a:solidFill>
                <a:latin typeface="Arial" pitchFamily="34" charset="0"/>
              </a:rPr>
              <a:t> </a:t>
            </a:r>
            <a:r>
              <a:rPr lang="en-US" altLang="vi-VN" sz="2400" dirty="0" err="1">
                <a:solidFill>
                  <a:schemeClr val="bg1"/>
                </a:solidFill>
                <a:latin typeface="Arial" pitchFamily="34" charset="0"/>
              </a:rPr>
              <a:t>được</a:t>
            </a:r>
            <a:r>
              <a:rPr lang="en-US" altLang="vi-VN" sz="2400" dirty="0">
                <a:solidFill>
                  <a:schemeClr val="bg1"/>
                </a:solidFill>
                <a:latin typeface="Arial" pitchFamily="34" charset="0"/>
              </a:rPr>
              <a:t> </a:t>
            </a:r>
            <a:r>
              <a:rPr lang="en-US" altLang="vi-VN" sz="2400" dirty="0" err="1">
                <a:solidFill>
                  <a:schemeClr val="bg1"/>
                </a:solidFill>
                <a:latin typeface="Arial" pitchFamily="34" charset="0"/>
              </a:rPr>
              <a:t>đánh</a:t>
            </a:r>
            <a:r>
              <a:rPr lang="en-US" altLang="vi-VN" sz="2400" dirty="0">
                <a:solidFill>
                  <a:schemeClr val="bg1"/>
                </a:solidFill>
                <a:latin typeface="Arial" pitchFamily="34" charset="0"/>
              </a:rPr>
              <a:t> </a:t>
            </a:r>
            <a:r>
              <a:rPr lang="en-US" altLang="vi-VN" sz="2400" dirty="0" err="1">
                <a:solidFill>
                  <a:schemeClr val="bg1"/>
                </a:solidFill>
                <a:latin typeface="Arial" pitchFamily="34" charset="0"/>
              </a:rPr>
              <a:t>giá</a:t>
            </a:r>
            <a:r>
              <a:rPr lang="en-US" altLang="vi-VN" sz="2400" dirty="0">
                <a:solidFill>
                  <a:schemeClr val="bg1"/>
                </a:solidFill>
                <a:latin typeface="Arial" pitchFamily="34" charset="0"/>
              </a:rPr>
              <a:t> </a:t>
            </a:r>
            <a:r>
              <a:rPr lang="en-US" altLang="vi-VN" sz="2400" dirty="0" err="1">
                <a:solidFill>
                  <a:schemeClr val="bg1"/>
                </a:solidFill>
                <a:latin typeface="Arial" pitchFamily="34" charset="0"/>
              </a:rPr>
              <a:t>bằng</a:t>
            </a:r>
            <a:r>
              <a:rPr lang="en-US" altLang="vi-VN" sz="2400" dirty="0">
                <a:solidFill>
                  <a:schemeClr val="bg1"/>
                </a:solidFill>
                <a:latin typeface="Arial" pitchFamily="34" charset="0"/>
              </a:rPr>
              <a:t> </a:t>
            </a:r>
            <a:r>
              <a:rPr lang="en-US" altLang="vi-VN" sz="2400" i="1" dirty="0" err="1">
                <a:solidFill>
                  <a:srgbClr val="FFFF00"/>
                </a:solidFill>
                <a:latin typeface="Arial" pitchFamily="34" charset="0"/>
              </a:rPr>
              <a:t>hành</a:t>
            </a:r>
            <a:r>
              <a:rPr lang="en-US" altLang="vi-VN" sz="2400" i="1" dirty="0">
                <a:solidFill>
                  <a:srgbClr val="FFFF00"/>
                </a:solidFill>
                <a:latin typeface="Arial" pitchFamily="34" charset="0"/>
              </a:rPr>
              <a:t> vi</a:t>
            </a:r>
            <a:r>
              <a:rPr lang="en-US" altLang="vi-VN" sz="2400" dirty="0">
                <a:solidFill>
                  <a:schemeClr val="bg1"/>
                </a:solidFill>
                <a:latin typeface="Arial" pitchFamily="34" charset="0"/>
              </a:rPr>
              <a:t>; </a:t>
            </a:r>
          </a:p>
        </p:txBody>
      </p:sp>
      <p:sp>
        <p:nvSpPr>
          <p:cNvPr id="4" name="Rectangle 3">
            <a:extLst>
              <a:ext uri="{FF2B5EF4-FFF2-40B4-BE49-F238E27FC236}">
                <a16:creationId xmlns:a16="http://schemas.microsoft.com/office/drawing/2014/main" id="{DCBFD342-0D90-44D6-A7D5-CAB34D3B8202}"/>
              </a:ext>
            </a:extLst>
          </p:cNvPr>
          <p:cNvSpPr/>
          <p:nvPr/>
        </p:nvSpPr>
        <p:spPr>
          <a:xfrm>
            <a:off x="4425950" y="1403350"/>
            <a:ext cx="4370388" cy="577850"/>
          </a:xfrm>
          <a:prstGeom prst="rect">
            <a:avLst/>
          </a:prstGeom>
          <a:solidFill>
            <a:schemeClr val="accent4">
              <a:lumMod val="40000"/>
              <a:lumOff val="60000"/>
            </a:schemeClr>
          </a:solidFill>
          <a:ln w="19050">
            <a:solidFill>
              <a:schemeClr val="accent2">
                <a:lumMod val="20000"/>
                <a:lumOff val="80000"/>
              </a:schemeClr>
            </a:solidFill>
          </a:ln>
        </p:spPr>
        <p:txBody>
          <a:bodyPr>
            <a:spAutoFit/>
          </a:bodyPr>
          <a:lstStyle/>
          <a:p>
            <a:pPr algn="ctr" eaLnBrk="1" hangingPunct="1">
              <a:lnSpc>
                <a:spcPct val="150000"/>
              </a:lnSpc>
              <a:spcBef>
                <a:spcPts val="200"/>
              </a:spcBef>
              <a:spcAft>
                <a:spcPts val="600"/>
              </a:spcAft>
              <a:defRPr/>
            </a:pPr>
            <a:r>
              <a:rPr lang="en-US" altLang="vi-VN" sz="2400" b="1" dirty="0" err="1">
                <a:solidFill>
                  <a:schemeClr val="accent4">
                    <a:lumMod val="50000"/>
                  </a:schemeClr>
                </a:solidFill>
                <a:latin typeface="Arial" pitchFamily="34" charset="0"/>
              </a:rPr>
              <a:t>Khái</a:t>
            </a:r>
            <a:r>
              <a:rPr lang="en-US" altLang="vi-VN" sz="2400" b="1" dirty="0">
                <a:solidFill>
                  <a:schemeClr val="accent4">
                    <a:lumMod val="50000"/>
                  </a:schemeClr>
                </a:solidFill>
                <a:latin typeface="Arial" pitchFamily="34" charset="0"/>
              </a:rPr>
              <a:t> </a:t>
            </a:r>
            <a:r>
              <a:rPr lang="en-US" altLang="vi-VN" sz="2400" b="1" dirty="0" err="1">
                <a:solidFill>
                  <a:schemeClr val="accent4">
                    <a:lumMod val="50000"/>
                  </a:schemeClr>
                </a:solidFill>
                <a:latin typeface="Arial" pitchFamily="34" charset="0"/>
              </a:rPr>
              <a:t>niệm</a:t>
            </a:r>
            <a:r>
              <a:rPr lang="en-US" altLang="vi-VN" sz="2400" b="1" dirty="0">
                <a:solidFill>
                  <a:schemeClr val="accent4">
                    <a:lumMod val="50000"/>
                  </a:schemeClr>
                </a:solidFill>
                <a:latin typeface="Arial" pitchFamily="34" charset="0"/>
              </a:rPr>
              <a:t> </a:t>
            </a:r>
            <a:r>
              <a:rPr lang="en-US" altLang="vi-VN" sz="2400" b="1" dirty="0" err="1">
                <a:solidFill>
                  <a:schemeClr val="accent4">
                    <a:lumMod val="50000"/>
                  </a:schemeClr>
                </a:solidFill>
                <a:latin typeface="Arial" pitchFamily="34" charset="0"/>
              </a:rPr>
              <a:t>phẩm</a:t>
            </a:r>
            <a:r>
              <a:rPr lang="en-US" altLang="vi-VN" sz="2400" b="1" dirty="0">
                <a:solidFill>
                  <a:schemeClr val="accent4">
                    <a:lumMod val="50000"/>
                  </a:schemeClr>
                </a:solidFill>
                <a:latin typeface="Arial" pitchFamily="34" charset="0"/>
              </a:rPr>
              <a:t> </a:t>
            </a:r>
            <a:r>
              <a:rPr lang="en-US" altLang="vi-VN" sz="2400" b="1" dirty="0" err="1">
                <a:solidFill>
                  <a:schemeClr val="accent4">
                    <a:lumMod val="50000"/>
                  </a:schemeClr>
                </a:solidFill>
                <a:latin typeface="Arial" pitchFamily="34" charset="0"/>
              </a:rPr>
              <a:t>chất</a:t>
            </a:r>
            <a:endParaRPr lang="en-US" altLang="vi-VN" sz="2400" b="1" dirty="0">
              <a:solidFill>
                <a:schemeClr val="accent4">
                  <a:lumMod val="50000"/>
                </a:schemeClr>
              </a:solidFill>
              <a:latin typeface="Arial"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a:extLst>
              <a:ext uri="{FF2B5EF4-FFF2-40B4-BE49-F238E27FC236}">
                <a16:creationId xmlns:a16="http://schemas.microsoft.com/office/drawing/2014/main" id="{CFBAAEED-3648-42A9-9A1A-D5C0D8CE6790}"/>
              </a:ext>
            </a:extLst>
          </p:cNvPr>
          <p:cNvSpPr>
            <a:spLocks noGrp="1"/>
          </p:cNvSpPr>
          <p:nvPr>
            <p:ph type="dt" sz="quarter" idx="10"/>
          </p:nvPr>
        </p:nvSpPr>
        <p:spPr/>
        <p:txBody>
          <a:bodyPr/>
          <a:lstStyle/>
          <a:p>
            <a:pPr>
              <a:defRPr/>
            </a:pPr>
            <a:fld id="{9E1971C8-2DE7-4396-AB4E-FDA5CF95346B}" type="datetime1">
              <a:rPr lang="en-US"/>
              <a:pPr>
                <a:defRPr/>
              </a:pPr>
              <a:t>4/9/2020</a:t>
            </a:fld>
            <a:endParaRPr lang="en-US"/>
          </a:p>
        </p:txBody>
      </p:sp>
      <p:sp>
        <p:nvSpPr>
          <p:cNvPr id="2" name="Rectangle 1">
            <a:extLst>
              <a:ext uri="{FF2B5EF4-FFF2-40B4-BE49-F238E27FC236}">
                <a16:creationId xmlns:a16="http://schemas.microsoft.com/office/drawing/2014/main" id="{C8DBD053-8C8B-43FF-A1D6-ADE8DA11FC58}"/>
              </a:ext>
            </a:extLst>
          </p:cNvPr>
          <p:cNvSpPr/>
          <p:nvPr/>
        </p:nvSpPr>
        <p:spPr>
          <a:xfrm>
            <a:off x="-44450" y="381000"/>
            <a:ext cx="12152313" cy="493713"/>
          </a:xfrm>
          <a:prstGeom prst="rect">
            <a:avLst/>
          </a:prstGeom>
        </p:spPr>
        <p:txBody>
          <a:bodyPr>
            <a:spAutoFit/>
          </a:bodyPr>
          <a:lstStyle/>
          <a:p>
            <a:pPr algn="ctr" eaLnBrk="1" hangingPunct="1">
              <a:lnSpc>
                <a:spcPct val="90000"/>
              </a:lnSpc>
              <a:spcBef>
                <a:spcPts val="1000"/>
              </a:spcBef>
              <a:defRPr/>
            </a:pPr>
            <a:r>
              <a:rPr lang="en-US" sz="2800" b="1" dirty="0" err="1">
                <a:solidFill>
                  <a:schemeClr val="accent6">
                    <a:lumMod val="75000"/>
                  </a:schemeClr>
                </a:solidFill>
                <a:latin typeface="Arial" pitchFamily="34" charset="0"/>
              </a:rPr>
              <a:t>Các</a:t>
            </a:r>
            <a:r>
              <a:rPr lang="en-US" sz="2800" b="1" dirty="0">
                <a:solidFill>
                  <a:schemeClr val="accent6">
                    <a:lumMod val="75000"/>
                  </a:schemeClr>
                </a:solidFill>
                <a:latin typeface="Arial" pitchFamily="34" charset="0"/>
              </a:rPr>
              <a:t> </a:t>
            </a:r>
            <a:r>
              <a:rPr lang="en-US" sz="2800" b="1" dirty="0" err="1">
                <a:solidFill>
                  <a:schemeClr val="accent6">
                    <a:lumMod val="75000"/>
                  </a:schemeClr>
                </a:solidFill>
                <a:latin typeface="Arial" pitchFamily="34" charset="0"/>
              </a:rPr>
              <a:t>năng</a:t>
            </a:r>
            <a:r>
              <a:rPr lang="en-US" sz="2800" b="1" dirty="0">
                <a:solidFill>
                  <a:schemeClr val="accent6">
                    <a:lumMod val="75000"/>
                  </a:schemeClr>
                </a:solidFill>
                <a:latin typeface="Arial" pitchFamily="34" charset="0"/>
              </a:rPr>
              <a:t> </a:t>
            </a:r>
            <a:r>
              <a:rPr lang="en-US" sz="2800" b="1" dirty="0" err="1">
                <a:solidFill>
                  <a:schemeClr val="accent6">
                    <a:lumMod val="75000"/>
                  </a:schemeClr>
                </a:solidFill>
                <a:latin typeface="Arial" pitchFamily="34" charset="0"/>
              </a:rPr>
              <a:t>lực</a:t>
            </a:r>
            <a:r>
              <a:rPr lang="en-US" sz="2800" b="1" dirty="0">
                <a:solidFill>
                  <a:schemeClr val="accent6">
                    <a:lumMod val="75000"/>
                  </a:schemeClr>
                </a:solidFill>
                <a:latin typeface="Arial" pitchFamily="34" charset="0"/>
              </a:rPr>
              <a:t> </a:t>
            </a:r>
            <a:r>
              <a:rPr lang="en-US" sz="2800" b="1" dirty="0" err="1">
                <a:solidFill>
                  <a:schemeClr val="accent6">
                    <a:lumMod val="75000"/>
                  </a:schemeClr>
                </a:solidFill>
                <a:latin typeface="Arial" pitchFamily="34" charset="0"/>
              </a:rPr>
              <a:t>cốt</a:t>
            </a:r>
            <a:r>
              <a:rPr lang="en-US" sz="2800" b="1" dirty="0">
                <a:solidFill>
                  <a:schemeClr val="accent6">
                    <a:lumMod val="75000"/>
                  </a:schemeClr>
                </a:solidFill>
                <a:latin typeface="Arial" pitchFamily="34" charset="0"/>
              </a:rPr>
              <a:t> </a:t>
            </a:r>
            <a:r>
              <a:rPr lang="en-US" sz="2800" b="1" dirty="0" err="1">
                <a:solidFill>
                  <a:schemeClr val="accent6">
                    <a:lumMod val="75000"/>
                  </a:schemeClr>
                </a:solidFill>
                <a:latin typeface="Arial" pitchFamily="34" charset="0"/>
              </a:rPr>
              <a:t>lõi</a:t>
            </a:r>
            <a:endParaRPr lang="en-US" sz="2800" b="1" dirty="0">
              <a:solidFill>
                <a:schemeClr val="accent6">
                  <a:lumMod val="75000"/>
                </a:schemeClr>
              </a:solidFill>
              <a:latin typeface="Arial" pitchFamily="34" charset="0"/>
            </a:endParaRPr>
          </a:p>
        </p:txBody>
      </p:sp>
      <p:grpSp>
        <p:nvGrpSpPr>
          <p:cNvPr id="33796" name="Group 19">
            <a:extLst>
              <a:ext uri="{FF2B5EF4-FFF2-40B4-BE49-F238E27FC236}">
                <a16:creationId xmlns:a16="http://schemas.microsoft.com/office/drawing/2014/main" id="{C88A76D3-B320-4DC0-8F66-9796AFC73508}"/>
              </a:ext>
            </a:extLst>
          </p:cNvPr>
          <p:cNvGrpSpPr>
            <a:grpSpLocks/>
          </p:cNvGrpSpPr>
          <p:nvPr/>
        </p:nvGrpSpPr>
        <p:grpSpPr bwMode="auto">
          <a:xfrm>
            <a:off x="2133600" y="1639888"/>
            <a:ext cx="1681163" cy="4837112"/>
            <a:chOff x="1600200" y="1640000"/>
            <a:chExt cx="1260564" cy="4837000"/>
          </a:xfrm>
        </p:grpSpPr>
        <p:sp>
          <p:nvSpPr>
            <p:cNvPr id="6" name="TextBox 5">
              <a:extLst>
                <a:ext uri="{FF2B5EF4-FFF2-40B4-BE49-F238E27FC236}">
                  <a16:creationId xmlns:a16="http://schemas.microsoft.com/office/drawing/2014/main" id="{48B44555-BD34-42BA-A6C8-3843B6A759DC}"/>
                </a:ext>
              </a:extLst>
            </p:cNvPr>
            <p:cNvSpPr txBox="1"/>
            <p:nvPr/>
          </p:nvSpPr>
          <p:spPr>
            <a:xfrm>
              <a:off x="1641862" y="1640000"/>
              <a:ext cx="1218902" cy="1255683"/>
            </a:xfrm>
            <a:prstGeom prst="rect">
              <a:avLst/>
            </a:prstGeom>
            <a:solidFill>
              <a:srgbClr val="89C1E3"/>
            </a:solidFill>
            <a:ln w="28575">
              <a:solidFill>
                <a:schemeClr val="accent1">
                  <a:lumMod val="60000"/>
                  <a:lumOff val="40000"/>
                </a:schemeClr>
              </a:solidFill>
            </a:ln>
          </p:spPr>
          <p:txBody>
            <a:bodyPr>
              <a:spAutoFit/>
            </a:bodyPr>
            <a:lstStyle/>
            <a:p>
              <a:pPr algn="ctr">
                <a:lnSpc>
                  <a:spcPts val="3100"/>
                </a:lnSpc>
                <a:defRPr/>
              </a:pPr>
              <a:r>
                <a:rPr lang="en-US" sz="2400" dirty="0" err="1">
                  <a:solidFill>
                    <a:schemeClr val="accent3">
                      <a:lumMod val="50000"/>
                    </a:schemeClr>
                  </a:solidFill>
                  <a:latin typeface="Arial" pitchFamily="34" charset="0"/>
                </a:rPr>
                <a:t>Năng</a:t>
              </a:r>
              <a:r>
                <a:rPr lang="en-US" sz="2400" dirty="0">
                  <a:solidFill>
                    <a:schemeClr val="accent3">
                      <a:lumMod val="50000"/>
                    </a:schemeClr>
                  </a:solidFill>
                  <a:latin typeface="Arial" pitchFamily="34" charset="0"/>
                </a:rPr>
                <a:t> </a:t>
              </a:r>
              <a:r>
                <a:rPr lang="en-US" sz="2400" dirty="0" err="1">
                  <a:solidFill>
                    <a:schemeClr val="accent3">
                      <a:lumMod val="50000"/>
                    </a:schemeClr>
                  </a:solidFill>
                  <a:latin typeface="Arial" pitchFamily="34" charset="0"/>
                </a:rPr>
                <a:t>lực</a:t>
              </a:r>
              <a:r>
                <a:rPr lang="en-US" sz="2400" dirty="0">
                  <a:solidFill>
                    <a:schemeClr val="accent3">
                      <a:lumMod val="50000"/>
                    </a:schemeClr>
                  </a:solidFill>
                  <a:latin typeface="Arial" pitchFamily="34" charset="0"/>
                </a:rPr>
                <a:t> </a:t>
              </a:r>
              <a:r>
                <a:rPr lang="en-US" sz="2400" dirty="0" err="1">
                  <a:solidFill>
                    <a:schemeClr val="accent3">
                      <a:lumMod val="50000"/>
                    </a:schemeClr>
                  </a:solidFill>
                  <a:latin typeface="Arial" pitchFamily="34" charset="0"/>
                </a:rPr>
                <a:t>chung</a:t>
              </a:r>
              <a:endParaRPr lang="en-US" sz="2000" dirty="0">
                <a:solidFill>
                  <a:schemeClr val="accent3">
                    <a:lumMod val="50000"/>
                  </a:schemeClr>
                </a:solidFill>
                <a:latin typeface="Arial" pitchFamily="34" charset="0"/>
              </a:endParaRPr>
            </a:p>
          </p:txBody>
        </p:sp>
        <p:sp>
          <p:nvSpPr>
            <p:cNvPr id="9" name="TextBox 8">
              <a:extLst>
                <a:ext uri="{FF2B5EF4-FFF2-40B4-BE49-F238E27FC236}">
                  <a16:creationId xmlns:a16="http://schemas.microsoft.com/office/drawing/2014/main" id="{625EBA4A-CE66-4077-BF56-882FFA8A92FA}"/>
                </a:ext>
              </a:extLst>
            </p:cNvPr>
            <p:cNvSpPr txBox="1"/>
            <p:nvPr/>
          </p:nvSpPr>
          <p:spPr>
            <a:xfrm>
              <a:off x="1618055" y="3437008"/>
              <a:ext cx="1218902" cy="1285845"/>
            </a:xfrm>
            <a:prstGeom prst="rect">
              <a:avLst/>
            </a:prstGeom>
            <a:solidFill>
              <a:srgbClr val="89C1E3"/>
            </a:solidFill>
            <a:ln w="28575">
              <a:solidFill>
                <a:schemeClr val="accent1">
                  <a:lumMod val="60000"/>
                  <a:lumOff val="40000"/>
                </a:schemeClr>
              </a:solidFill>
            </a:ln>
          </p:spPr>
          <p:txBody>
            <a:bodyPr>
              <a:spAutoFit/>
            </a:bodyPr>
            <a:lstStyle/>
            <a:p>
              <a:pPr algn="ctr">
                <a:lnSpc>
                  <a:spcPts val="3100"/>
                </a:lnSpc>
                <a:defRPr/>
              </a:pPr>
              <a:r>
                <a:rPr lang="en-US" sz="2400" dirty="0" err="1">
                  <a:solidFill>
                    <a:schemeClr val="accent3">
                      <a:lumMod val="50000"/>
                    </a:schemeClr>
                  </a:solidFill>
                  <a:latin typeface="Arial" pitchFamily="34" charset="0"/>
                </a:rPr>
                <a:t>Năng</a:t>
              </a:r>
              <a:r>
                <a:rPr lang="en-US" sz="2400" dirty="0">
                  <a:solidFill>
                    <a:schemeClr val="accent3">
                      <a:lumMod val="50000"/>
                    </a:schemeClr>
                  </a:solidFill>
                  <a:latin typeface="Arial" pitchFamily="34" charset="0"/>
                </a:rPr>
                <a:t> </a:t>
              </a:r>
              <a:r>
                <a:rPr lang="en-US" sz="2400" dirty="0" err="1">
                  <a:solidFill>
                    <a:schemeClr val="accent3">
                      <a:lumMod val="50000"/>
                    </a:schemeClr>
                  </a:solidFill>
                  <a:latin typeface="Arial" pitchFamily="34" charset="0"/>
                </a:rPr>
                <a:t>lực</a:t>
              </a:r>
              <a:r>
                <a:rPr lang="en-US" sz="2400" dirty="0">
                  <a:solidFill>
                    <a:schemeClr val="accent3">
                      <a:lumMod val="50000"/>
                    </a:schemeClr>
                  </a:solidFill>
                  <a:latin typeface="Arial" pitchFamily="34" charset="0"/>
                </a:rPr>
                <a:t> </a:t>
              </a:r>
              <a:r>
                <a:rPr lang="en-US" sz="2400" dirty="0" err="1">
                  <a:solidFill>
                    <a:schemeClr val="accent3">
                      <a:lumMod val="50000"/>
                    </a:schemeClr>
                  </a:solidFill>
                  <a:latin typeface="Arial" pitchFamily="34" charset="0"/>
                </a:rPr>
                <a:t>đặc</a:t>
              </a:r>
              <a:r>
                <a:rPr lang="en-US" sz="2400" dirty="0">
                  <a:solidFill>
                    <a:schemeClr val="accent3">
                      <a:lumMod val="50000"/>
                    </a:schemeClr>
                  </a:solidFill>
                  <a:latin typeface="Arial" pitchFamily="34" charset="0"/>
                </a:rPr>
                <a:t> </a:t>
              </a:r>
              <a:r>
                <a:rPr lang="en-US" sz="2400" dirty="0" err="1">
                  <a:solidFill>
                    <a:schemeClr val="accent3">
                      <a:lumMod val="50000"/>
                    </a:schemeClr>
                  </a:solidFill>
                  <a:latin typeface="Arial" pitchFamily="34" charset="0"/>
                </a:rPr>
                <a:t>thù</a:t>
              </a:r>
              <a:endParaRPr lang="en-US" sz="2000" dirty="0">
                <a:solidFill>
                  <a:schemeClr val="accent3">
                    <a:lumMod val="50000"/>
                  </a:schemeClr>
                </a:solidFill>
                <a:latin typeface="Arial" pitchFamily="34" charset="0"/>
              </a:endParaRPr>
            </a:p>
          </p:txBody>
        </p:sp>
        <p:sp>
          <p:nvSpPr>
            <p:cNvPr id="13" name="TextBox 12">
              <a:extLst>
                <a:ext uri="{FF2B5EF4-FFF2-40B4-BE49-F238E27FC236}">
                  <a16:creationId xmlns:a16="http://schemas.microsoft.com/office/drawing/2014/main" id="{0A7AB234-B183-4C5C-B9F4-D3E80D37E2C7}"/>
                </a:ext>
              </a:extLst>
            </p:cNvPr>
            <p:cNvSpPr txBox="1"/>
            <p:nvPr/>
          </p:nvSpPr>
          <p:spPr>
            <a:xfrm>
              <a:off x="1600200" y="5192743"/>
              <a:ext cx="1218902" cy="1284257"/>
            </a:xfrm>
            <a:prstGeom prst="rect">
              <a:avLst/>
            </a:prstGeom>
            <a:solidFill>
              <a:srgbClr val="89C1E3"/>
            </a:solidFill>
            <a:ln w="28575">
              <a:solidFill>
                <a:schemeClr val="accent1">
                  <a:lumMod val="60000"/>
                  <a:lumOff val="40000"/>
                </a:schemeClr>
              </a:solidFill>
            </a:ln>
          </p:spPr>
          <p:txBody>
            <a:bodyPr>
              <a:spAutoFit/>
            </a:bodyPr>
            <a:lstStyle/>
            <a:p>
              <a:pPr algn="ctr">
                <a:lnSpc>
                  <a:spcPts val="3100"/>
                </a:lnSpc>
                <a:defRPr/>
              </a:pPr>
              <a:r>
                <a:rPr lang="en-US" sz="2400" dirty="0" err="1">
                  <a:solidFill>
                    <a:schemeClr val="accent3">
                      <a:lumMod val="50000"/>
                    </a:schemeClr>
                  </a:solidFill>
                  <a:latin typeface="Arial" pitchFamily="34" charset="0"/>
                </a:rPr>
                <a:t>Năng</a:t>
              </a:r>
              <a:r>
                <a:rPr lang="en-US" sz="2400" dirty="0">
                  <a:solidFill>
                    <a:schemeClr val="accent3">
                      <a:lumMod val="50000"/>
                    </a:schemeClr>
                  </a:solidFill>
                  <a:latin typeface="Arial" pitchFamily="34" charset="0"/>
                </a:rPr>
                <a:t> </a:t>
              </a:r>
              <a:r>
                <a:rPr lang="en-US" sz="2400" dirty="0" err="1">
                  <a:solidFill>
                    <a:schemeClr val="accent3">
                      <a:lumMod val="50000"/>
                    </a:schemeClr>
                  </a:solidFill>
                  <a:latin typeface="Arial" pitchFamily="34" charset="0"/>
                </a:rPr>
                <a:t>lực</a:t>
              </a:r>
              <a:r>
                <a:rPr lang="en-US" sz="2400" dirty="0">
                  <a:solidFill>
                    <a:schemeClr val="accent3">
                      <a:lumMod val="50000"/>
                    </a:schemeClr>
                  </a:solidFill>
                  <a:latin typeface="Arial" pitchFamily="34" charset="0"/>
                </a:rPr>
                <a:t> </a:t>
              </a:r>
              <a:r>
                <a:rPr lang="en-US" sz="2400" dirty="0" err="1">
                  <a:solidFill>
                    <a:schemeClr val="accent3">
                      <a:lumMod val="50000"/>
                    </a:schemeClr>
                  </a:solidFill>
                  <a:latin typeface="Arial" pitchFamily="34" charset="0"/>
                </a:rPr>
                <a:t>đặc</a:t>
              </a:r>
              <a:r>
                <a:rPr lang="en-US" sz="2400" dirty="0">
                  <a:solidFill>
                    <a:schemeClr val="accent3">
                      <a:lumMod val="50000"/>
                    </a:schemeClr>
                  </a:solidFill>
                  <a:latin typeface="Arial" pitchFamily="34" charset="0"/>
                </a:rPr>
                <a:t> </a:t>
              </a:r>
              <a:r>
                <a:rPr lang="en-US" sz="2400" dirty="0" err="1">
                  <a:solidFill>
                    <a:schemeClr val="accent3">
                      <a:lumMod val="50000"/>
                    </a:schemeClr>
                  </a:solidFill>
                  <a:latin typeface="Arial" pitchFamily="34" charset="0"/>
                </a:rPr>
                <a:t>biệt</a:t>
              </a:r>
              <a:endParaRPr lang="en-US" sz="2000" dirty="0">
                <a:solidFill>
                  <a:schemeClr val="accent3">
                    <a:lumMod val="50000"/>
                  </a:schemeClr>
                </a:solidFill>
                <a:latin typeface="Arial" pitchFamily="34" charset="0"/>
              </a:endParaRPr>
            </a:p>
          </p:txBody>
        </p:sp>
      </p:grpSp>
      <p:grpSp>
        <p:nvGrpSpPr>
          <p:cNvPr id="4" name="Group 20">
            <a:extLst>
              <a:ext uri="{FF2B5EF4-FFF2-40B4-BE49-F238E27FC236}">
                <a16:creationId xmlns:a16="http://schemas.microsoft.com/office/drawing/2014/main" id="{47E6910A-B38F-485D-8575-63139B269317}"/>
              </a:ext>
            </a:extLst>
          </p:cNvPr>
          <p:cNvGrpSpPr>
            <a:grpSpLocks/>
          </p:cNvGrpSpPr>
          <p:nvPr/>
        </p:nvGrpSpPr>
        <p:grpSpPr bwMode="auto">
          <a:xfrm>
            <a:off x="3860798" y="1447800"/>
            <a:ext cx="7642759" cy="1576388"/>
            <a:chOff x="2895600" y="1447800"/>
            <a:chExt cx="5732418" cy="1575816"/>
          </a:xfrm>
          <a:solidFill>
            <a:schemeClr val="accent4">
              <a:lumMod val="40000"/>
              <a:lumOff val="60000"/>
            </a:schemeClr>
          </a:solidFill>
        </p:grpSpPr>
        <p:sp>
          <p:nvSpPr>
            <p:cNvPr id="8" name="Rectangle 7">
              <a:extLst>
                <a:ext uri="{FF2B5EF4-FFF2-40B4-BE49-F238E27FC236}">
                  <a16:creationId xmlns:a16="http://schemas.microsoft.com/office/drawing/2014/main" id="{9B0759AF-C010-4768-8FA5-C60D80AE9BF5}"/>
                </a:ext>
              </a:extLst>
            </p:cNvPr>
            <p:cNvSpPr/>
            <p:nvPr/>
          </p:nvSpPr>
          <p:spPr>
            <a:xfrm>
              <a:off x="3446459" y="1447800"/>
              <a:ext cx="5181559" cy="1575816"/>
            </a:xfrm>
            <a:prstGeom prst="rect">
              <a:avLst/>
            </a:prstGeom>
            <a:grpFill/>
            <a:ln w="28575">
              <a:solidFill>
                <a:schemeClr val="accent1">
                  <a:lumMod val="60000"/>
                  <a:lumOff val="40000"/>
                </a:schemeClr>
              </a:solidFill>
            </a:ln>
          </p:spPr>
          <p:txBody>
            <a:bodyPr>
              <a:spAutoFit/>
            </a:bodyPr>
            <a:lstStyle/>
            <a:p>
              <a:pPr marL="342900" indent="-342900">
                <a:lnSpc>
                  <a:spcPct val="120000"/>
                </a:lnSpc>
                <a:spcBef>
                  <a:spcPts val="600"/>
                </a:spcBef>
                <a:defRPr/>
              </a:pPr>
              <a:r>
                <a:rPr lang="en-US" sz="2400" dirty="0">
                  <a:solidFill>
                    <a:srgbClr val="8E0000"/>
                  </a:solidFill>
                  <a:latin typeface="Arial" pitchFamily="34" charset="0"/>
                </a:rPr>
                <a:t>    1. </a:t>
              </a:r>
              <a:r>
                <a:rPr lang="en-US" sz="2400" dirty="0" err="1">
                  <a:solidFill>
                    <a:srgbClr val="8E0000"/>
                  </a:solidFill>
                  <a:latin typeface="Arial" pitchFamily="34" charset="0"/>
                </a:rPr>
                <a:t>Tự</a:t>
              </a:r>
              <a:r>
                <a:rPr lang="en-US" sz="2400" dirty="0">
                  <a:solidFill>
                    <a:srgbClr val="8E0000"/>
                  </a:solidFill>
                  <a:latin typeface="Arial" pitchFamily="34" charset="0"/>
                </a:rPr>
                <a:t> </a:t>
              </a:r>
              <a:r>
                <a:rPr lang="en-US" sz="2400" dirty="0" err="1">
                  <a:solidFill>
                    <a:srgbClr val="8E0000"/>
                  </a:solidFill>
                  <a:latin typeface="Arial" pitchFamily="34" charset="0"/>
                </a:rPr>
                <a:t>chủ</a:t>
              </a:r>
              <a:r>
                <a:rPr lang="en-US" sz="2400" dirty="0">
                  <a:solidFill>
                    <a:srgbClr val="8E0000"/>
                  </a:solidFill>
                  <a:latin typeface="Arial" pitchFamily="34" charset="0"/>
                </a:rPr>
                <a:t> </a:t>
              </a:r>
              <a:r>
                <a:rPr lang="en-US" sz="2400" dirty="0" err="1">
                  <a:solidFill>
                    <a:srgbClr val="8E0000"/>
                  </a:solidFill>
                  <a:latin typeface="Arial" pitchFamily="34" charset="0"/>
                </a:rPr>
                <a:t>và</a:t>
              </a:r>
              <a:r>
                <a:rPr lang="en-US" sz="2400" dirty="0">
                  <a:solidFill>
                    <a:srgbClr val="8E0000"/>
                  </a:solidFill>
                  <a:latin typeface="Arial" pitchFamily="34" charset="0"/>
                </a:rPr>
                <a:t> </a:t>
              </a:r>
              <a:r>
                <a:rPr lang="en-US" sz="2400" dirty="0" err="1">
                  <a:solidFill>
                    <a:srgbClr val="8E0000"/>
                  </a:solidFill>
                  <a:latin typeface="Arial" pitchFamily="34" charset="0"/>
                </a:rPr>
                <a:t>tự</a:t>
              </a:r>
              <a:r>
                <a:rPr lang="en-US" sz="2400" dirty="0">
                  <a:solidFill>
                    <a:srgbClr val="8E0000"/>
                  </a:solidFill>
                  <a:latin typeface="Arial" pitchFamily="34" charset="0"/>
                </a:rPr>
                <a:t> </a:t>
              </a:r>
              <a:r>
                <a:rPr lang="en-US" sz="2400" dirty="0" err="1">
                  <a:solidFill>
                    <a:srgbClr val="8E0000"/>
                  </a:solidFill>
                  <a:latin typeface="Arial" pitchFamily="34" charset="0"/>
                </a:rPr>
                <a:t>học</a:t>
              </a:r>
              <a:endParaRPr lang="en-US" sz="2400" dirty="0">
                <a:solidFill>
                  <a:srgbClr val="8E0000"/>
                </a:solidFill>
                <a:latin typeface="Arial" pitchFamily="34" charset="0"/>
              </a:endParaRPr>
            </a:p>
            <a:p>
              <a:pPr marL="342900" indent="-342900">
                <a:lnSpc>
                  <a:spcPct val="120000"/>
                </a:lnSpc>
                <a:spcBef>
                  <a:spcPts val="600"/>
                </a:spcBef>
                <a:defRPr/>
              </a:pPr>
              <a:r>
                <a:rPr lang="en-US" sz="2400" dirty="0">
                  <a:solidFill>
                    <a:srgbClr val="FFFF00"/>
                  </a:solidFill>
                  <a:latin typeface="Arial" pitchFamily="34" charset="0"/>
                </a:rPr>
                <a:t>    </a:t>
              </a:r>
              <a:r>
                <a:rPr lang="en-US" sz="2400" dirty="0">
                  <a:solidFill>
                    <a:srgbClr val="002060"/>
                  </a:solidFill>
                  <a:latin typeface="Arial" pitchFamily="34" charset="0"/>
                </a:rPr>
                <a:t>2. </a:t>
              </a:r>
              <a:r>
                <a:rPr lang="en-US" sz="2400" dirty="0" err="1">
                  <a:solidFill>
                    <a:srgbClr val="002060"/>
                  </a:solidFill>
                  <a:latin typeface="Arial" pitchFamily="34" charset="0"/>
                </a:rPr>
                <a:t>Giao</a:t>
              </a:r>
              <a:r>
                <a:rPr lang="en-US" sz="2400" dirty="0">
                  <a:solidFill>
                    <a:srgbClr val="002060"/>
                  </a:solidFill>
                  <a:latin typeface="Arial" pitchFamily="34" charset="0"/>
                </a:rPr>
                <a:t> </a:t>
              </a:r>
              <a:r>
                <a:rPr lang="en-US" sz="2400" dirty="0" err="1">
                  <a:solidFill>
                    <a:srgbClr val="002060"/>
                  </a:solidFill>
                  <a:latin typeface="Arial" pitchFamily="34" charset="0"/>
                </a:rPr>
                <a:t>tiếp</a:t>
              </a:r>
              <a:r>
                <a:rPr lang="en-US" sz="2400" dirty="0">
                  <a:solidFill>
                    <a:srgbClr val="002060"/>
                  </a:solidFill>
                  <a:latin typeface="Arial" pitchFamily="34" charset="0"/>
                </a:rPr>
                <a:t> </a:t>
              </a:r>
              <a:r>
                <a:rPr lang="en-US" sz="2400" dirty="0" err="1">
                  <a:solidFill>
                    <a:srgbClr val="002060"/>
                  </a:solidFill>
                  <a:latin typeface="Arial" pitchFamily="34" charset="0"/>
                </a:rPr>
                <a:t>và</a:t>
              </a:r>
              <a:r>
                <a:rPr lang="en-US" sz="2400" dirty="0">
                  <a:solidFill>
                    <a:srgbClr val="002060"/>
                  </a:solidFill>
                  <a:latin typeface="Arial" pitchFamily="34" charset="0"/>
                </a:rPr>
                <a:t> </a:t>
              </a:r>
              <a:r>
                <a:rPr lang="en-US" sz="2400" dirty="0" err="1">
                  <a:solidFill>
                    <a:srgbClr val="002060"/>
                  </a:solidFill>
                  <a:latin typeface="Arial" pitchFamily="34" charset="0"/>
                </a:rPr>
                <a:t>hợp</a:t>
              </a:r>
              <a:r>
                <a:rPr lang="en-US" sz="2400" dirty="0">
                  <a:solidFill>
                    <a:srgbClr val="002060"/>
                  </a:solidFill>
                  <a:latin typeface="Arial" pitchFamily="34" charset="0"/>
                </a:rPr>
                <a:t> </a:t>
              </a:r>
              <a:r>
                <a:rPr lang="en-US" sz="2400" dirty="0" err="1">
                  <a:solidFill>
                    <a:srgbClr val="002060"/>
                  </a:solidFill>
                  <a:latin typeface="Arial" pitchFamily="34" charset="0"/>
                </a:rPr>
                <a:t>tác</a:t>
              </a:r>
              <a:endParaRPr lang="en-US" sz="2400" dirty="0">
                <a:solidFill>
                  <a:srgbClr val="002060"/>
                </a:solidFill>
                <a:latin typeface="Arial" pitchFamily="34" charset="0"/>
              </a:endParaRPr>
            </a:p>
            <a:p>
              <a:pPr>
                <a:lnSpc>
                  <a:spcPct val="120000"/>
                </a:lnSpc>
                <a:spcBef>
                  <a:spcPts val="600"/>
                </a:spcBef>
                <a:buFont typeface="+mj-lt"/>
                <a:buNone/>
                <a:defRPr/>
              </a:pPr>
              <a:r>
                <a:rPr lang="en-US" sz="2400" dirty="0">
                  <a:solidFill>
                    <a:srgbClr val="FFFF00"/>
                  </a:solidFill>
                  <a:latin typeface="Arial" pitchFamily="34" charset="0"/>
                </a:rPr>
                <a:t>    </a:t>
              </a:r>
              <a:r>
                <a:rPr lang="en-US" sz="2400" dirty="0">
                  <a:solidFill>
                    <a:srgbClr val="8E0000"/>
                  </a:solidFill>
                  <a:latin typeface="Arial" pitchFamily="34" charset="0"/>
                </a:rPr>
                <a:t>3. </a:t>
              </a:r>
              <a:r>
                <a:rPr lang="en-US" sz="2400" dirty="0" err="1">
                  <a:solidFill>
                    <a:srgbClr val="8E0000"/>
                  </a:solidFill>
                  <a:latin typeface="Arial" pitchFamily="34" charset="0"/>
                </a:rPr>
                <a:t>Giải</a:t>
              </a:r>
              <a:r>
                <a:rPr lang="en-US" sz="2400" dirty="0">
                  <a:solidFill>
                    <a:srgbClr val="8E0000"/>
                  </a:solidFill>
                  <a:latin typeface="Arial" pitchFamily="34" charset="0"/>
                </a:rPr>
                <a:t> </a:t>
              </a:r>
              <a:r>
                <a:rPr lang="en-US" sz="2400" dirty="0" err="1">
                  <a:solidFill>
                    <a:srgbClr val="8E0000"/>
                  </a:solidFill>
                  <a:latin typeface="Arial" pitchFamily="34" charset="0"/>
                </a:rPr>
                <a:t>quyết</a:t>
              </a:r>
              <a:r>
                <a:rPr lang="en-US" sz="2400" dirty="0">
                  <a:solidFill>
                    <a:srgbClr val="8E0000"/>
                  </a:solidFill>
                  <a:latin typeface="Arial" pitchFamily="34" charset="0"/>
                </a:rPr>
                <a:t> </a:t>
              </a:r>
              <a:r>
                <a:rPr lang="en-US" sz="2400" dirty="0" err="1">
                  <a:solidFill>
                    <a:srgbClr val="8E0000"/>
                  </a:solidFill>
                  <a:latin typeface="Arial" pitchFamily="34" charset="0"/>
                </a:rPr>
                <a:t>vấn</a:t>
              </a:r>
              <a:r>
                <a:rPr lang="en-US" sz="2400" dirty="0">
                  <a:solidFill>
                    <a:srgbClr val="8E0000"/>
                  </a:solidFill>
                  <a:latin typeface="Arial" pitchFamily="34" charset="0"/>
                </a:rPr>
                <a:t> </a:t>
              </a:r>
              <a:r>
                <a:rPr lang="en-US" sz="2400" dirty="0" err="1">
                  <a:solidFill>
                    <a:srgbClr val="8E0000"/>
                  </a:solidFill>
                  <a:latin typeface="Arial" pitchFamily="34" charset="0"/>
                </a:rPr>
                <a:t>đề</a:t>
              </a:r>
              <a:r>
                <a:rPr lang="en-US" sz="2400" dirty="0">
                  <a:solidFill>
                    <a:srgbClr val="8E0000"/>
                  </a:solidFill>
                  <a:latin typeface="Arial" pitchFamily="34" charset="0"/>
                </a:rPr>
                <a:t> </a:t>
              </a:r>
              <a:r>
                <a:rPr lang="en-US" sz="2400" dirty="0" err="1">
                  <a:solidFill>
                    <a:srgbClr val="8E0000"/>
                  </a:solidFill>
                  <a:latin typeface="Arial" pitchFamily="34" charset="0"/>
                </a:rPr>
                <a:t>và</a:t>
              </a:r>
              <a:r>
                <a:rPr lang="en-US" sz="2400" dirty="0">
                  <a:solidFill>
                    <a:srgbClr val="8E0000"/>
                  </a:solidFill>
                  <a:latin typeface="Arial" pitchFamily="34" charset="0"/>
                </a:rPr>
                <a:t> </a:t>
              </a:r>
              <a:r>
                <a:rPr lang="en-US" sz="2400" dirty="0" err="1">
                  <a:solidFill>
                    <a:srgbClr val="8E0000"/>
                  </a:solidFill>
                  <a:latin typeface="Arial" pitchFamily="34" charset="0"/>
                </a:rPr>
                <a:t>sáng</a:t>
              </a:r>
              <a:r>
                <a:rPr lang="en-US" sz="2400" dirty="0">
                  <a:solidFill>
                    <a:srgbClr val="8E0000"/>
                  </a:solidFill>
                  <a:latin typeface="Arial" pitchFamily="34" charset="0"/>
                </a:rPr>
                <a:t> </a:t>
              </a:r>
              <a:r>
                <a:rPr lang="en-US" sz="2400" dirty="0" err="1">
                  <a:solidFill>
                    <a:srgbClr val="8E0000"/>
                  </a:solidFill>
                  <a:latin typeface="Arial" pitchFamily="34" charset="0"/>
                </a:rPr>
                <a:t>tạo</a:t>
              </a:r>
              <a:endParaRPr lang="en-US" sz="2400" dirty="0">
                <a:solidFill>
                  <a:srgbClr val="8E0000"/>
                </a:solidFill>
                <a:latin typeface="Arial" pitchFamily="34" charset="0"/>
              </a:endParaRPr>
            </a:p>
          </p:txBody>
        </p:sp>
        <p:sp>
          <p:nvSpPr>
            <p:cNvPr id="15" name="Right Arrow 14">
              <a:extLst>
                <a:ext uri="{FF2B5EF4-FFF2-40B4-BE49-F238E27FC236}">
                  <a16:creationId xmlns:a16="http://schemas.microsoft.com/office/drawing/2014/main" id="{D7F4D98E-8600-4375-A461-DF20D546E272}"/>
                </a:ext>
              </a:extLst>
            </p:cNvPr>
            <p:cNvSpPr/>
            <p:nvPr/>
          </p:nvSpPr>
          <p:spPr>
            <a:xfrm>
              <a:off x="2895600" y="2285696"/>
              <a:ext cx="533396" cy="76172"/>
            </a:xfrm>
            <a:prstGeom prst="rightArrow">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Arial" pitchFamily="34" charset="0"/>
                <a:cs typeface="Arial" pitchFamily="34" charset="0"/>
              </a:endParaRPr>
            </a:p>
          </p:txBody>
        </p:sp>
      </p:grpSp>
      <p:grpSp>
        <p:nvGrpSpPr>
          <p:cNvPr id="33798" name="Group 18">
            <a:extLst>
              <a:ext uri="{FF2B5EF4-FFF2-40B4-BE49-F238E27FC236}">
                <a16:creationId xmlns:a16="http://schemas.microsoft.com/office/drawing/2014/main" id="{7F0EC878-DF1F-4194-BEF8-E2E49993C3F1}"/>
              </a:ext>
            </a:extLst>
          </p:cNvPr>
          <p:cNvGrpSpPr>
            <a:grpSpLocks/>
          </p:cNvGrpSpPr>
          <p:nvPr/>
        </p:nvGrpSpPr>
        <p:grpSpPr bwMode="auto">
          <a:xfrm>
            <a:off x="304800" y="1447800"/>
            <a:ext cx="1828800" cy="5091113"/>
            <a:chOff x="228600" y="1447800"/>
            <a:chExt cx="1371600" cy="5091112"/>
          </a:xfrm>
        </p:grpSpPr>
        <p:sp>
          <p:nvSpPr>
            <p:cNvPr id="11" name="Rounded Rectangle 10">
              <a:extLst>
                <a:ext uri="{FF2B5EF4-FFF2-40B4-BE49-F238E27FC236}">
                  <a16:creationId xmlns:a16="http://schemas.microsoft.com/office/drawing/2014/main" id="{1A8615EC-C86F-4B24-A8A4-49C6473C5F7F}"/>
                </a:ext>
              </a:extLst>
            </p:cNvPr>
            <p:cNvSpPr/>
            <p:nvPr/>
          </p:nvSpPr>
          <p:spPr>
            <a:xfrm>
              <a:off x="228600" y="1447800"/>
              <a:ext cx="1066800" cy="509111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lnSpc>
                  <a:spcPct val="130000"/>
                </a:lnSpc>
                <a:spcBef>
                  <a:spcPts val="600"/>
                </a:spcBef>
                <a:spcAft>
                  <a:spcPts val="0"/>
                </a:spcAft>
                <a:defRPr/>
              </a:pPr>
              <a:r>
                <a:rPr lang="en-US" sz="2400" b="1" dirty="0" err="1">
                  <a:solidFill>
                    <a:srgbClr val="0070C0"/>
                  </a:solidFill>
                  <a:latin typeface="Arial" pitchFamily="34" charset="0"/>
                  <a:cs typeface="Arial" pitchFamily="34" charset="0"/>
                </a:rPr>
                <a:t>Các</a:t>
              </a:r>
              <a:r>
                <a:rPr lang="en-US" sz="2400" b="1" dirty="0">
                  <a:solidFill>
                    <a:srgbClr val="0070C0"/>
                  </a:solidFill>
                  <a:latin typeface="Arial" pitchFamily="34" charset="0"/>
                  <a:cs typeface="Arial" pitchFamily="34" charset="0"/>
                </a:rPr>
                <a:t> </a:t>
              </a:r>
            </a:p>
            <a:p>
              <a:pPr algn="ctr" eaLnBrk="1" fontAlgn="auto" hangingPunct="1">
                <a:lnSpc>
                  <a:spcPct val="130000"/>
                </a:lnSpc>
                <a:spcBef>
                  <a:spcPts val="600"/>
                </a:spcBef>
                <a:spcAft>
                  <a:spcPts val="0"/>
                </a:spcAft>
                <a:defRPr/>
              </a:pPr>
              <a:r>
                <a:rPr lang="en-US" sz="2400" b="1" dirty="0" err="1">
                  <a:solidFill>
                    <a:srgbClr val="0070C0"/>
                  </a:solidFill>
                  <a:latin typeface="Arial" pitchFamily="34" charset="0"/>
                  <a:cs typeface="Arial" pitchFamily="34" charset="0"/>
                </a:rPr>
                <a:t>Năng</a:t>
              </a:r>
              <a:endParaRPr lang="en-US" sz="2400" b="1" dirty="0">
                <a:solidFill>
                  <a:srgbClr val="0070C0"/>
                </a:solidFill>
                <a:latin typeface="Arial" pitchFamily="34" charset="0"/>
                <a:cs typeface="Arial" pitchFamily="34" charset="0"/>
              </a:endParaRPr>
            </a:p>
            <a:p>
              <a:pPr algn="ctr" eaLnBrk="1" fontAlgn="auto" hangingPunct="1">
                <a:lnSpc>
                  <a:spcPct val="130000"/>
                </a:lnSpc>
                <a:spcBef>
                  <a:spcPts val="600"/>
                </a:spcBef>
                <a:spcAft>
                  <a:spcPts val="0"/>
                </a:spcAft>
                <a:defRPr/>
              </a:pP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lực</a:t>
              </a:r>
              <a:endParaRPr lang="en-US" sz="2400" b="1" dirty="0">
                <a:solidFill>
                  <a:srgbClr val="0070C0"/>
                </a:solidFill>
                <a:latin typeface="Arial" pitchFamily="34" charset="0"/>
                <a:cs typeface="Arial" pitchFamily="34" charset="0"/>
              </a:endParaRPr>
            </a:p>
            <a:p>
              <a:pPr algn="ctr" eaLnBrk="1" fontAlgn="auto" hangingPunct="1">
                <a:lnSpc>
                  <a:spcPct val="130000"/>
                </a:lnSpc>
                <a:spcBef>
                  <a:spcPts val="600"/>
                </a:spcBef>
                <a:spcAft>
                  <a:spcPts val="0"/>
                </a:spcAft>
                <a:defRPr/>
              </a:pPr>
              <a:r>
                <a:rPr lang="en-US" sz="2400" b="1" dirty="0" err="1">
                  <a:solidFill>
                    <a:srgbClr val="0070C0"/>
                  </a:solidFill>
                  <a:latin typeface="Arial" pitchFamily="34" charset="0"/>
                  <a:cs typeface="Arial" pitchFamily="34" charset="0"/>
                </a:rPr>
                <a:t>cốt</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lõi</a:t>
              </a:r>
              <a:endParaRPr lang="en-US" sz="2400" b="1" dirty="0">
                <a:solidFill>
                  <a:srgbClr val="0070C0"/>
                </a:solidFill>
                <a:latin typeface="Arial" pitchFamily="34" charset="0"/>
                <a:cs typeface="Arial" pitchFamily="34" charset="0"/>
              </a:endParaRPr>
            </a:p>
          </p:txBody>
        </p:sp>
        <p:sp>
          <p:nvSpPr>
            <p:cNvPr id="14" name="Right Arrow 13">
              <a:extLst>
                <a:ext uri="{FF2B5EF4-FFF2-40B4-BE49-F238E27FC236}">
                  <a16:creationId xmlns:a16="http://schemas.microsoft.com/office/drawing/2014/main" id="{FE8FD497-626C-4762-8CA2-DE2BB6770287}"/>
                </a:ext>
              </a:extLst>
            </p:cNvPr>
            <p:cNvSpPr/>
            <p:nvPr/>
          </p:nvSpPr>
          <p:spPr>
            <a:xfrm>
              <a:off x="1295400" y="22098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Arial" pitchFamily="34" charset="0"/>
                <a:cs typeface="Arial" pitchFamily="34" charset="0"/>
              </a:endParaRPr>
            </a:p>
          </p:txBody>
        </p:sp>
        <p:sp>
          <p:nvSpPr>
            <p:cNvPr id="16" name="Right Arrow 15">
              <a:extLst>
                <a:ext uri="{FF2B5EF4-FFF2-40B4-BE49-F238E27FC236}">
                  <a16:creationId xmlns:a16="http://schemas.microsoft.com/office/drawing/2014/main" id="{9F7AF067-854C-4DF3-8434-13DB3D3DF81C}"/>
                </a:ext>
              </a:extLst>
            </p:cNvPr>
            <p:cNvSpPr/>
            <p:nvPr/>
          </p:nvSpPr>
          <p:spPr>
            <a:xfrm>
              <a:off x="1295400" y="4038599"/>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Arial" pitchFamily="34" charset="0"/>
                <a:cs typeface="Arial" pitchFamily="34" charset="0"/>
              </a:endParaRPr>
            </a:p>
          </p:txBody>
        </p:sp>
        <p:sp>
          <p:nvSpPr>
            <p:cNvPr id="17" name="Right Arrow 16">
              <a:extLst>
                <a:ext uri="{FF2B5EF4-FFF2-40B4-BE49-F238E27FC236}">
                  <a16:creationId xmlns:a16="http://schemas.microsoft.com/office/drawing/2014/main" id="{B257AEC8-BA9B-484B-97CF-1C6E9C31F110}"/>
                </a:ext>
              </a:extLst>
            </p:cNvPr>
            <p:cNvSpPr/>
            <p:nvPr/>
          </p:nvSpPr>
          <p:spPr>
            <a:xfrm>
              <a:off x="1295400" y="5714999"/>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Arial" pitchFamily="34" charset="0"/>
                <a:cs typeface="Arial" pitchFamily="34" charset="0"/>
              </a:endParaRPr>
            </a:p>
          </p:txBody>
        </p:sp>
      </p:grpSp>
      <p:grpSp>
        <p:nvGrpSpPr>
          <p:cNvPr id="7" name="Group 21">
            <a:extLst>
              <a:ext uri="{FF2B5EF4-FFF2-40B4-BE49-F238E27FC236}">
                <a16:creationId xmlns:a16="http://schemas.microsoft.com/office/drawing/2014/main" id="{F8378485-A209-4EE4-AFA8-4663412A3D9B}"/>
              </a:ext>
            </a:extLst>
          </p:cNvPr>
          <p:cNvGrpSpPr>
            <a:grpSpLocks/>
          </p:cNvGrpSpPr>
          <p:nvPr/>
        </p:nvGrpSpPr>
        <p:grpSpPr bwMode="auto">
          <a:xfrm>
            <a:off x="3860802" y="3276599"/>
            <a:ext cx="7620525" cy="1912938"/>
            <a:chOff x="2895600" y="3276599"/>
            <a:chExt cx="5715000" cy="1913344"/>
          </a:xfrm>
          <a:solidFill>
            <a:schemeClr val="accent4">
              <a:lumMod val="40000"/>
              <a:lumOff val="60000"/>
            </a:schemeClr>
          </a:solidFill>
        </p:grpSpPr>
        <p:sp>
          <p:nvSpPr>
            <p:cNvPr id="12" name="Rectangle 11">
              <a:extLst>
                <a:ext uri="{FF2B5EF4-FFF2-40B4-BE49-F238E27FC236}">
                  <a16:creationId xmlns:a16="http://schemas.microsoft.com/office/drawing/2014/main" id="{7F2BACE1-EC72-436C-AADA-3901404531AE}"/>
                </a:ext>
              </a:extLst>
            </p:cNvPr>
            <p:cNvSpPr/>
            <p:nvPr/>
          </p:nvSpPr>
          <p:spPr>
            <a:xfrm>
              <a:off x="3429000" y="3276599"/>
              <a:ext cx="5181600" cy="1913344"/>
            </a:xfrm>
            <a:prstGeom prst="rect">
              <a:avLst/>
            </a:prstGeom>
            <a:grpFill/>
            <a:ln w="28575">
              <a:solidFill>
                <a:schemeClr val="accent1">
                  <a:lumMod val="60000"/>
                  <a:lumOff val="40000"/>
                </a:schemeClr>
              </a:solidFill>
            </a:ln>
          </p:spPr>
          <p:txBody>
            <a:bodyPr>
              <a:spAutoFit/>
            </a:bodyPr>
            <a:lstStyle/>
            <a:p>
              <a:pPr>
                <a:lnSpc>
                  <a:spcPts val="3100"/>
                </a:lnSpc>
                <a:spcBef>
                  <a:spcPts val="600"/>
                </a:spcBef>
                <a:buFont typeface="+mj-lt"/>
                <a:buNone/>
                <a:defRPr/>
              </a:pPr>
              <a:r>
                <a:rPr lang="en-US" sz="2400" dirty="0">
                  <a:solidFill>
                    <a:srgbClr val="002060"/>
                  </a:solidFill>
                  <a:latin typeface="Arial" pitchFamily="34" charset="0"/>
                </a:rPr>
                <a:t>   1. </a:t>
              </a:r>
              <a:r>
                <a:rPr lang="en-US" sz="2400" dirty="0" err="1">
                  <a:solidFill>
                    <a:srgbClr val="002060"/>
                  </a:solidFill>
                  <a:latin typeface="Arial" pitchFamily="34" charset="0"/>
                </a:rPr>
                <a:t>Ngôn</a:t>
              </a:r>
              <a:r>
                <a:rPr lang="en-US" sz="2400" dirty="0">
                  <a:solidFill>
                    <a:srgbClr val="002060"/>
                  </a:solidFill>
                  <a:latin typeface="Arial" pitchFamily="34" charset="0"/>
                </a:rPr>
                <a:t> </a:t>
              </a:r>
              <a:r>
                <a:rPr lang="en-US" sz="2400" dirty="0" err="1">
                  <a:solidFill>
                    <a:srgbClr val="002060"/>
                  </a:solidFill>
                  <a:latin typeface="Arial" pitchFamily="34" charset="0"/>
                </a:rPr>
                <a:t>ngữ</a:t>
              </a:r>
              <a:r>
                <a:rPr lang="en-US" sz="2400" dirty="0">
                  <a:solidFill>
                    <a:srgbClr val="002060"/>
                  </a:solidFill>
                  <a:latin typeface="Arial" pitchFamily="34" charset="0"/>
                </a:rPr>
                <a:t>        2. </a:t>
              </a:r>
              <a:r>
                <a:rPr lang="en-US" sz="2400" dirty="0" err="1">
                  <a:solidFill>
                    <a:srgbClr val="002060"/>
                  </a:solidFill>
                  <a:latin typeface="Arial" pitchFamily="34" charset="0"/>
                </a:rPr>
                <a:t>Tính</a:t>
              </a:r>
              <a:r>
                <a:rPr lang="en-US" sz="2400" dirty="0">
                  <a:solidFill>
                    <a:srgbClr val="002060"/>
                  </a:solidFill>
                  <a:latin typeface="Arial" pitchFamily="34" charset="0"/>
                </a:rPr>
                <a:t> </a:t>
              </a:r>
              <a:r>
                <a:rPr lang="en-US" sz="2400" dirty="0" err="1">
                  <a:solidFill>
                    <a:srgbClr val="002060"/>
                  </a:solidFill>
                  <a:latin typeface="Arial" pitchFamily="34" charset="0"/>
                </a:rPr>
                <a:t>toán</a:t>
              </a:r>
              <a:r>
                <a:rPr lang="en-US" sz="2400" dirty="0">
                  <a:solidFill>
                    <a:srgbClr val="002060"/>
                  </a:solidFill>
                  <a:latin typeface="Arial" pitchFamily="34" charset="0"/>
                </a:rPr>
                <a:t> </a:t>
              </a:r>
            </a:p>
            <a:p>
              <a:pPr>
                <a:lnSpc>
                  <a:spcPts val="3100"/>
                </a:lnSpc>
                <a:spcBef>
                  <a:spcPts val="600"/>
                </a:spcBef>
                <a:buFont typeface="+mj-lt"/>
                <a:buNone/>
                <a:defRPr/>
              </a:pPr>
              <a:r>
                <a:rPr lang="en-US" sz="2400" dirty="0">
                  <a:solidFill>
                    <a:srgbClr val="002060"/>
                  </a:solidFill>
                  <a:latin typeface="Arial" pitchFamily="34" charset="0"/>
                </a:rPr>
                <a:t>   </a:t>
              </a:r>
              <a:r>
                <a:rPr lang="en-US" sz="2400" dirty="0">
                  <a:solidFill>
                    <a:srgbClr val="8E0000"/>
                  </a:solidFill>
                  <a:latin typeface="Arial" pitchFamily="34" charset="0"/>
                </a:rPr>
                <a:t>3. Khoa học         4. Công nghệ</a:t>
              </a:r>
            </a:p>
            <a:p>
              <a:pPr>
                <a:lnSpc>
                  <a:spcPts val="3100"/>
                </a:lnSpc>
                <a:spcBef>
                  <a:spcPts val="600"/>
                </a:spcBef>
                <a:buFont typeface="+mj-lt"/>
                <a:buNone/>
                <a:defRPr/>
              </a:pPr>
              <a:r>
                <a:rPr lang="en-US" sz="2400" dirty="0">
                  <a:solidFill>
                    <a:srgbClr val="002060"/>
                  </a:solidFill>
                  <a:latin typeface="Arial" pitchFamily="34" charset="0"/>
                </a:rPr>
                <a:t>   5. Tin </a:t>
              </a:r>
              <a:r>
                <a:rPr lang="en-US" sz="2400" dirty="0" err="1">
                  <a:solidFill>
                    <a:srgbClr val="002060"/>
                  </a:solidFill>
                  <a:latin typeface="Arial" pitchFamily="34" charset="0"/>
                </a:rPr>
                <a:t>học</a:t>
              </a:r>
              <a:r>
                <a:rPr lang="en-US" sz="2400" dirty="0">
                  <a:solidFill>
                    <a:srgbClr val="002060"/>
                  </a:solidFill>
                  <a:latin typeface="Arial" pitchFamily="34" charset="0"/>
                </a:rPr>
                <a:t>            6. </a:t>
              </a:r>
              <a:r>
                <a:rPr lang="en-US" sz="2400" dirty="0" err="1">
                  <a:solidFill>
                    <a:srgbClr val="002060"/>
                  </a:solidFill>
                  <a:latin typeface="Arial" pitchFamily="34" charset="0"/>
                </a:rPr>
                <a:t>Thẩm</a:t>
              </a:r>
              <a:r>
                <a:rPr lang="en-US" sz="2400" dirty="0">
                  <a:solidFill>
                    <a:srgbClr val="002060"/>
                  </a:solidFill>
                  <a:latin typeface="Arial" pitchFamily="34" charset="0"/>
                </a:rPr>
                <a:t> </a:t>
              </a:r>
              <a:r>
                <a:rPr lang="en-US" sz="2400" dirty="0" err="1">
                  <a:solidFill>
                    <a:srgbClr val="002060"/>
                  </a:solidFill>
                  <a:latin typeface="Arial" pitchFamily="34" charset="0"/>
                </a:rPr>
                <a:t>mỹ</a:t>
              </a:r>
              <a:endParaRPr lang="en-US" sz="2400" dirty="0">
                <a:solidFill>
                  <a:srgbClr val="002060"/>
                </a:solidFill>
                <a:latin typeface="Arial" pitchFamily="34" charset="0"/>
              </a:endParaRPr>
            </a:p>
            <a:p>
              <a:pPr>
                <a:lnSpc>
                  <a:spcPts val="3100"/>
                </a:lnSpc>
                <a:spcBef>
                  <a:spcPts val="600"/>
                </a:spcBef>
                <a:buFont typeface="+mj-lt"/>
                <a:buNone/>
                <a:defRPr/>
              </a:pPr>
              <a:r>
                <a:rPr lang="en-US" sz="2400" dirty="0">
                  <a:solidFill>
                    <a:srgbClr val="002060"/>
                  </a:solidFill>
                  <a:latin typeface="Arial" pitchFamily="34" charset="0"/>
                </a:rPr>
                <a:t>   </a:t>
              </a:r>
              <a:r>
                <a:rPr lang="en-US" sz="2400" dirty="0">
                  <a:solidFill>
                    <a:srgbClr val="8E0000"/>
                  </a:solidFill>
                  <a:latin typeface="Arial" pitchFamily="34" charset="0"/>
                </a:rPr>
                <a:t>7. </a:t>
              </a:r>
              <a:r>
                <a:rPr lang="en-US" sz="2400" dirty="0" err="1">
                  <a:solidFill>
                    <a:srgbClr val="8E0000"/>
                  </a:solidFill>
                  <a:latin typeface="Arial" pitchFamily="34" charset="0"/>
                </a:rPr>
                <a:t>Thể</a:t>
              </a:r>
              <a:r>
                <a:rPr lang="en-US" sz="2400" dirty="0">
                  <a:solidFill>
                    <a:srgbClr val="8E0000"/>
                  </a:solidFill>
                  <a:latin typeface="Arial" pitchFamily="34" charset="0"/>
                </a:rPr>
                <a:t> </a:t>
              </a:r>
              <a:r>
                <a:rPr lang="en-US" sz="2400" dirty="0" err="1">
                  <a:solidFill>
                    <a:srgbClr val="8E0000"/>
                  </a:solidFill>
                  <a:latin typeface="Arial" pitchFamily="34" charset="0"/>
                </a:rPr>
                <a:t>chất</a:t>
              </a:r>
              <a:endParaRPr lang="en-US" sz="2400" dirty="0">
                <a:solidFill>
                  <a:srgbClr val="8E0000"/>
                </a:solidFill>
                <a:latin typeface="Arial" pitchFamily="34" charset="0"/>
              </a:endParaRPr>
            </a:p>
          </p:txBody>
        </p:sp>
        <p:sp>
          <p:nvSpPr>
            <p:cNvPr id="18" name="Right Arrow 17">
              <a:extLst>
                <a:ext uri="{FF2B5EF4-FFF2-40B4-BE49-F238E27FC236}">
                  <a16:creationId xmlns:a16="http://schemas.microsoft.com/office/drawing/2014/main" id="{B5D97D7A-2F23-41C4-94F6-B2B42C24FC4A}"/>
                </a:ext>
              </a:extLst>
            </p:cNvPr>
            <p:cNvSpPr/>
            <p:nvPr/>
          </p:nvSpPr>
          <p:spPr>
            <a:xfrm>
              <a:off x="2895600" y="4038762"/>
              <a:ext cx="533400" cy="76216"/>
            </a:xfrm>
            <a:prstGeom prst="rightArrow">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Arial" pitchFamily="34" charset="0"/>
                <a:cs typeface="Arial" pitchFamily="34" charset="0"/>
              </a:endParaRPr>
            </a:p>
          </p:txBody>
        </p:sp>
      </p:grpSp>
      <p:grpSp>
        <p:nvGrpSpPr>
          <p:cNvPr id="33800" name="Group 26">
            <a:extLst>
              <a:ext uri="{FF2B5EF4-FFF2-40B4-BE49-F238E27FC236}">
                <a16:creationId xmlns:a16="http://schemas.microsoft.com/office/drawing/2014/main" id="{DD049756-5D00-4396-80F8-4CCD30598191}"/>
              </a:ext>
            </a:extLst>
          </p:cNvPr>
          <p:cNvGrpSpPr>
            <a:grpSpLocks/>
          </p:cNvGrpSpPr>
          <p:nvPr/>
        </p:nvGrpSpPr>
        <p:grpSpPr bwMode="auto">
          <a:xfrm>
            <a:off x="3759200" y="5637213"/>
            <a:ext cx="7721600" cy="460375"/>
            <a:chOff x="2895600" y="3818344"/>
            <a:chExt cx="5791200" cy="460511"/>
          </a:xfrm>
        </p:grpSpPr>
        <p:sp>
          <p:nvSpPr>
            <p:cNvPr id="28" name="Rectangle 27">
              <a:extLst>
                <a:ext uri="{FF2B5EF4-FFF2-40B4-BE49-F238E27FC236}">
                  <a16:creationId xmlns:a16="http://schemas.microsoft.com/office/drawing/2014/main" id="{8FAD53EE-F0ED-47D5-A4C3-DE8C54D4D874}"/>
                </a:ext>
              </a:extLst>
            </p:cNvPr>
            <p:cNvSpPr/>
            <p:nvPr/>
          </p:nvSpPr>
          <p:spPr>
            <a:xfrm>
              <a:off x="3429000" y="3818344"/>
              <a:ext cx="5257800" cy="460511"/>
            </a:xfrm>
            <a:prstGeom prst="rect">
              <a:avLst/>
            </a:prstGeom>
            <a:solidFill>
              <a:schemeClr val="accent4">
                <a:lumMod val="40000"/>
                <a:lumOff val="60000"/>
              </a:schemeClr>
            </a:solidFill>
            <a:ln w="28575">
              <a:solidFill>
                <a:schemeClr val="accent1">
                  <a:lumMod val="60000"/>
                  <a:lumOff val="40000"/>
                </a:schemeClr>
              </a:solidFill>
            </a:ln>
          </p:spPr>
          <p:txBody>
            <a:bodyPr>
              <a:spAutoFit/>
            </a:bodyPr>
            <a:lstStyle/>
            <a:p>
              <a:pPr>
                <a:lnSpc>
                  <a:spcPts val="3100"/>
                </a:lnSpc>
                <a:spcBef>
                  <a:spcPts val="600"/>
                </a:spcBef>
                <a:buFont typeface="+mj-lt"/>
                <a:buNone/>
                <a:defRPr/>
              </a:pPr>
              <a:r>
                <a:rPr lang="en-US" sz="2400" dirty="0">
                  <a:solidFill>
                    <a:srgbClr val="002060"/>
                  </a:solidFill>
                  <a:latin typeface="Arial" pitchFamily="34" charset="0"/>
                </a:rPr>
                <a:t>   </a:t>
              </a:r>
              <a:r>
                <a:rPr lang="en-US" sz="2400" dirty="0" err="1">
                  <a:solidFill>
                    <a:srgbClr val="002060"/>
                  </a:solidFill>
                  <a:latin typeface="Arial" pitchFamily="34" charset="0"/>
                </a:rPr>
                <a:t>Năng</a:t>
              </a:r>
              <a:r>
                <a:rPr lang="en-US" sz="2400" dirty="0">
                  <a:solidFill>
                    <a:srgbClr val="002060"/>
                  </a:solidFill>
                  <a:latin typeface="Arial" pitchFamily="34" charset="0"/>
                </a:rPr>
                <a:t> </a:t>
              </a:r>
              <a:r>
                <a:rPr lang="en-US" sz="2400" dirty="0" err="1">
                  <a:solidFill>
                    <a:srgbClr val="002060"/>
                  </a:solidFill>
                  <a:latin typeface="Arial" pitchFamily="34" charset="0"/>
                </a:rPr>
                <a:t>khiếu</a:t>
              </a:r>
              <a:endParaRPr lang="en-US" sz="2400" dirty="0">
                <a:solidFill>
                  <a:srgbClr val="002060"/>
                </a:solidFill>
                <a:latin typeface="Arial" pitchFamily="34" charset="0"/>
              </a:endParaRPr>
            </a:p>
          </p:txBody>
        </p:sp>
        <p:sp>
          <p:nvSpPr>
            <p:cNvPr id="29" name="Right Arrow 28">
              <a:extLst>
                <a:ext uri="{FF2B5EF4-FFF2-40B4-BE49-F238E27FC236}">
                  <a16:creationId xmlns:a16="http://schemas.microsoft.com/office/drawing/2014/main" id="{BB2B8A93-C13C-4E7D-A685-F6766383BD13}"/>
                </a:ext>
              </a:extLst>
            </p:cNvPr>
            <p:cNvSpPr/>
            <p:nvPr/>
          </p:nvSpPr>
          <p:spPr>
            <a:xfrm>
              <a:off x="2895600" y="4039071"/>
              <a:ext cx="533400" cy="76223"/>
            </a:xfrm>
            <a:prstGeom prst="right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Arial" pitchFamily="34" charset="0"/>
                <a:cs typeface="Arial" pitchFamily="34" charset="0"/>
              </a:endParaRP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333660-F77C-4B8B-A825-76D97D14A5EB}"/>
              </a:ext>
            </a:extLst>
          </p:cNvPr>
          <p:cNvSpPr>
            <a:spLocks noGrp="1"/>
          </p:cNvSpPr>
          <p:nvPr>
            <p:ph type="dt" sz="quarter" idx="10"/>
          </p:nvPr>
        </p:nvSpPr>
        <p:spPr/>
        <p:txBody>
          <a:bodyPr/>
          <a:lstStyle/>
          <a:p>
            <a:pPr>
              <a:defRPr/>
            </a:pPr>
            <a:fld id="{72F0D21B-A870-4C79-B70C-B2FD21761AED}" type="datetime1">
              <a:rPr lang="en-US"/>
              <a:pPr>
                <a:defRPr/>
              </a:pPr>
              <a:t>4/9/2020</a:t>
            </a:fld>
            <a:endParaRPr lang="en-US"/>
          </a:p>
        </p:txBody>
      </p:sp>
      <p:graphicFrame>
        <p:nvGraphicFramePr>
          <p:cNvPr id="359453" name="Group 29">
            <a:extLst>
              <a:ext uri="{FF2B5EF4-FFF2-40B4-BE49-F238E27FC236}">
                <a16:creationId xmlns:a16="http://schemas.microsoft.com/office/drawing/2014/main" id="{3ED519C3-EABE-449B-8766-602724A55F85}"/>
              </a:ext>
            </a:extLst>
          </p:cNvPr>
          <p:cNvGraphicFramePr>
            <a:graphicFrameLocks noGrp="1"/>
          </p:cNvGraphicFramePr>
          <p:nvPr/>
        </p:nvGraphicFramePr>
        <p:xfrm>
          <a:off x="228600" y="1143000"/>
          <a:ext cx="11518900" cy="5351463"/>
        </p:xfrm>
        <a:graphic>
          <a:graphicData uri="http://schemas.openxmlformats.org/drawingml/2006/table">
            <a:tbl>
              <a:tblPr/>
              <a:tblGrid>
                <a:gridCol w="1654175">
                  <a:extLst>
                    <a:ext uri="{9D8B030D-6E8A-4147-A177-3AD203B41FA5}">
                      <a16:colId xmlns:a16="http://schemas.microsoft.com/office/drawing/2014/main" val="2830907054"/>
                    </a:ext>
                  </a:extLst>
                </a:gridCol>
                <a:gridCol w="2473325">
                  <a:extLst>
                    <a:ext uri="{9D8B030D-6E8A-4147-A177-3AD203B41FA5}">
                      <a16:colId xmlns:a16="http://schemas.microsoft.com/office/drawing/2014/main" val="3284154063"/>
                    </a:ext>
                  </a:extLst>
                </a:gridCol>
                <a:gridCol w="3071813">
                  <a:extLst>
                    <a:ext uri="{9D8B030D-6E8A-4147-A177-3AD203B41FA5}">
                      <a16:colId xmlns:a16="http://schemas.microsoft.com/office/drawing/2014/main" val="2161064582"/>
                    </a:ext>
                  </a:extLst>
                </a:gridCol>
                <a:gridCol w="4319587">
                  <a:extLst>
                    <a:ext uri="{9D8B030D-6E8A-4147-A177-3AD203B41FA5}">
                      <a16:colId xmlns:a16="http://schemas.microsoft.com/office/drawing/2014/main" val="3618137099"/>
                    </a:ext>
                  </a:extLst>
                </a:gridCol>
              </a:tblGrid>
              <a:tr h="274671">
                <a:tc>
                  <a:txBody>
                    <a:bodyPr/>
                    <a:lstStyle>
                      <a:lvl1pPr indent="269875"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600" b="1" i="0" u="none" strike="noStrike" cap="none" normalizeH="0" baseline="0">
                          <a:ln>
                            <a:noFill/>
                          </a:ln>
                          <a:solidFill>
                            <a:srgbClr val="0033CC"/>
                          </a:solidFill>
                          <a:effectLst/>
                          <a:latin typeface="Times New Roman" panose="02020603050405020304" pitchFamily="18" charset="0"/>
                          <a:ea typeface="MS Mincho" pitchFamily="49" charset="-128"/>
                          <a:cs typeface="Times New Roman" panose="02020603050405020304" pitchFamily="18" charset="0"/>
                        </a:rPr>
                        <a:t>Phẩm chất</a:t>
                      </a:r>
                      <a:endParaRPr kumimoji="0" lang="en-US" altLang="en-US" sz="1600" b="0" i="0" u="none" strike="noStrike" cap="none" normalizeH="0" baseline="0">
                        <a:ln>
                          <a:noFill/>
                        </a:ln>
                        <a:solidFill>
                          <a:srgbClr val="0033CC"/>
                        </a:solidFill>
                        <a:effectLst/>
                        <a:latin typeface="Times New Roman" panose="02020603050405020304" pitchFamily="18" charset="0"/>
                        <a:ea typeface="MS Mincho" pitchFamily="49" charset="-128"/>
                        <a:cs typeface="Times New Roman" panose="02020603050405020304" pitchFamily="18" charset="0"/>
                      </a:endParaRPr>
                    </a:p>
                  </a:txBody>
                  <a:tcPr marL="29703" marR="297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269875"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600" b="1" i="0" u="none" strike="noStrike" cap="none" normalizeH="0" baseline="0">
                          <a:ln>
                            <a:noFill/>
                          </a:ln>
                          <a:solidFill>
                            <a:srgbClr val="0033CC"/>
                          </a:solidFill>
                          <a:effectLst/>
                          <a:latin typeface="Times New Roman" panose="02020603050405020304" pitchFamily="18" charset="0"/>
                          <a:ea typeface="MS Mincho" pitchFamily="49" charset="-128"/>
                          <a:cs typeface="Times New Roman" panose="02020603050405020304" pitchFamily="18" charset="0"/>
                        </a:rPr>
                        <a:t>Cấp tiểu học</a:t>
                      </a:r>
                      <a:endParaRPr kumimoji="0" lang="en-US" altLang="en-US" sz="1600" b="0" i="0" u="none" strike="noStrike" cap="none" normalizeH="0" baseline="0">
                        <a:ln>
                          <a:noFill/>
                        </a:ln>
                        <a:solidFill>
                          <a:srgbClr val="0033CC"/>
                        </a:solidFill>
                        <a:effectLst/>
                        <a:latin typeface="Times New Roman" panose="02020603050405020304" pitchFamily="18" charset="0"/>
                        <a:ea typeface="MS Mincho" pitchFamily="49" charset="-128"/>
                        <a:cs typeface="Times New Roman" panose="02020603050405020304" pitchFamily="18" charset="0"/>
                      </a:endParaRPr>
                    </a:p>
                  </a:txBody>
                  <a:tcPr marL="29703" marR="297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269875" eaLnBrk="0" hangingPunct="0">
                        <a:spcBef>
                          <a:spcPts val="1000"/>
                        </a:spcBef>
                        <a:buClr>
                          <a:schemeClr val="accent1"/>
                        </a:buClr>
                        <a:buSzPct val="80000"/>
                        <a:buFont typeface="Wingdings 3" panose="05040102010807070707" pitchFamily="18" charset="2"/>
                        <a:tabLst>
                          <a:tab pos="269875" algn="l"/>
                        </a:tabLst>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tabLst>
                          <a:tab pos="269875" algn="l"/>
                        </a:tabLst>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tabLst>
                          <a:tab pos="269875" algn="l"/>
                        </a:tabLst>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tabLst>
                          <a:tab pos="269875" algn="l"/>
                        </a:tabLst>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tabLst>
                          <a:tab pos="269875" algn="l"/>
                        </a:tabLst>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tabLst>
                          <a:tab pos="269875" algn="l"/>
                        </a:tabLst>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tabLst>
                          <a:tab pos="269875" algn="l"/>
                        </a:tabLst>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tabLst>
                          <a:tab pos="269875" algn="l"/>
                        </a:tabLst>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tabLst>
                          <a:tab pos="269875" algn="l"/>
                        </a:tabLst>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ct val="100000"/>
                        </a:lnSpc>
                        <a:spcBef>
                          <a:spcPct val="0"/>
                        </a:spcBef>
                        <a:spcAft>
                          <a:spcPct val="0"/>
                        </a:spcAft>
                        <a:buClr>
                          <a:schemeClr val="accent1"/>
                        </a:buClr>
                        <a:buSzPct val="80000"/>
                        <a:buFontTx/>
                        <a:buNone/>
                        <a:tabLst>
                          <a:tab pos="269875" algn="l"/>
                        </a:tabLst>
                      </a:pPr>
                      <a:r>
                        <a:rPr kumimoji="0" lang="en-US" altLang="en-US" sz="1600" b="1" i="0" u="none" strike="noStrike" cap="none" normalizeH="0" baseline="0">
                          <a:ln>
                            <a:noFill/>
                          </a:ln>
                          <a:solidFill>
                            <a:srgbClr val="0033CC"/>
                          </a:solidFill>
                          <a:effectLst/>
                          <a:latin typeface="Times New Roman" panose="02020603050405020304" pitchFamily="18" charset="0"/>
                          <a:ea typeface="MS Mincho" pitchFamily="49" charset="-128"/>
                          <a:cs typeface="Times New Roman" panose="02020603050405020304" pitchFamily="18" charset="0"/>
                        </a:rPr>
                        <a:t>Cấp trung học cơ sở</a:t>
                      </a:r>
                      <a:endParaRPr kumimoji="0" lang="en-US" altLang="en-US" sz="1600" b="0" i="0" u="none" strike="noStrike" cap="none" normalizeH="0" baseline="0">
                        <a:ln>
                          <a:noFill/>
                        </a:ln>
                        <a:solidFill>
                          <a:srgbClr val="0033CC"/>
                        </a:solidFill>
                        <a:effectLst/>
                        <a:latin typeface="Times New Roman" panose="02020603050405020304" pitchFamily="18" charset="0"/>
                        <a:ea typeface="MS Mincho" pitchFamily="49" charset="-128"/>
                        <a:cs typeface="Times New Roman" panose="02020603050405020304" pitchFamily="18" charset="0"/>
                      </a:endParaRPr>
                    </a:p>
                  </a:txBody>
                  <a:tcPr marL="29703" marR="297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269875"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269875" algn="ctr"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600" b="1" i="0" u="none" strike="noStrike" cap="none" normalizeH="0" baseline="0">
                          <a:ln>
                            <a:noFill/>
                          </a:ln>
                          <a:solidFill>
                            <a:srgbClr val="0033CC"/>
                          </a:solidFill>
                          <a:effectLst/>
                          <a:latin typeface="Times New Roman" panose="02020603050405020304" pitchFamily="18" charset="0"/>
                          <a:ea typeface="MS Mincho" pitchFamily="49" charset="-128"/>
                          <a:cs typeface="Times New Roman" panose="02020603050405020304" pitchFamily="18" charset="0"/>
                        </a:rPr>
                        <a:t>Cấp trung học phổ thông</a:t>
                      </a:r>
                      <a:endParaRPr kumimoji="0" lang="en-US" altLang="en-US" sz="1600" b="0" i="0" u="none" strike="noStrike" cap="none" normalizeH="0" baseline="0">
                        <a:ln>
                          <a:noFill/>
                        </a:ln>
                        <a:solidFill>
                          <a:srgbClr val="0033CC"/>
                        </a:solidFill>
                        <a:effectLst/>
                        <a:latin typeface="Times New Roman" panose="02020603050405020304" pitchFamily="18" charset="0"/>
                        <a:ea typeface="MS Mincho" pitchFamily="49" charset="-128"/>
                        <a:cs typeface="Times New Roman" panose="02020603050405020304" pitchFamily="18" charset="0"/>
                      </a:endParaRPr>
                    </a:p>
                  </a:txBody>
                  <a:tcPr marL="29703" marR="297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90177498"/>
                  </a:ext>
                </a:extLst>
              </a:tr>
              <a:tr h="243869">
                <a:tc gridSpan="4">
                  <a:txBody>
                    <a:bodyPr/>
                    <a:lstStyle>
                      <a:lvl1pPr indent="269875"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ct val="100000"/>
                        </a:lnSpc>
                        <a:spcBef>
                          <a:spcPct val="0"/>
                        </a:spcBef>
                        <a:spcAft>
                          <a:spcPct val="0"/>
                        </a:spcAft>
                        <a:buClr>
                          <a:schemeClr val="accent1"/>
                        </a:buClr>
                        <a:buSzPct val="80000"/>
                        <a:buFontTx/>
                        <a:buNone/>
                        <a:tabLst/>
                      </a:pPr>
                      <a:r>
                        <a:rPr kumimoji="0" lang="en-US" altLang="en-US" sz="1600" b="1" i="0" u="none" strike="noStrike" cap="none" normalizeH="0" baseline="0">
                          <a:ln>
                            <a:noFill/>
                          </a:ln>
                          <a:solidFill>
                            <a:srgbClr val="FF3300"/>
                          </a:solidFill>
                          <a:effectLst/>
                          <a:latin typeface="Times New Roman" panose="02020603050405020304" pitchFamily="18" charset="0"/>
                          <a:ea typeface="MS Mincho" pitchFamily="49" charset="-128"/>
                          <a:cs typeface="Times New Roman" panose="02020603050405020304" pitchFamily="18" charset="0"/>
                        </a:rPr>
                        <a:t>Yêu nước</a:t>
                      </a:r>
                      <a:endParaRPr kumimoji="0" lang="en-US" altLang="en-US" sz="1600" b="0" i="0" u="none" strike="noStrike" cap="none" normalizeH="0" baseline="0">
                        <a:ln>
                          <a:noFill/>
                        </a:ln>
                        <a:solidFill>
                          <a:srgbClr val="FF3300"/>
                        </a:solidFill>
                        <a:effectLst/>
                        <a:latin typeface="Times New Roman" panose="02020603050405020304" pitchFamily="18" charset="0"/>
                        <a:ea typeface="MS Mincho" pitchFamily="49" charset="-128"/>
                        <a:cs typeface="Times New Roman" panose="02020603050405020304" pitchFamily="18" charset="0"/>
                      </a:endParaRPr>
                    </a:p>
                  </a:txBody>
                  <a:tcPr marL="29703" marR="29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3525417"/>
                  </a:ext>
                </a:extLst>
              </a:tr>
              <a:tr h="4832923">
                <a:tc>
                  <a:txBody>
                    <a:bodyPr/>
                    <a:lstStyle>
                      <a:lvl1pPr indent="269875"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ct val="100000"/>
                        </a:lnSpc>
                        <a:spcBef>
                          <a:spcPct val="0"/>
                        </a:spcBef>
                        <a:spcAft>
                          <a:spcPct val="0"/>
                        </a:spcAft>
                        <a:buClr>
                          <a:schemeClr val="accent1"/>
                        </a:buClr>
                        <a:buSzPct val="80000"/>
                        <a:buFontTx/>
                        <a:buNone/>
                        <a:tabLst/>
                      </a:pPr>
                      <a:endParaRPr kumimoji="0" lang="en-US"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29703" marR="29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269875"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ct val="12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Yêu thiên nhiên và có những việc làm thiết thực bảo vệ thiên nhiên.</a:t>
                      </a:r>
                    </a:p>
                    <a:p>
                      <a:pPr marL="0" marR="0" lvl="0" indent="269875" algn="just" defTabSz="914400" rtl="0" eaLnBrk="1" fontAlgn="base" latinLnBrk="0" hangingPunct="1">
                        <a:lnSpc>
                          <a:spcPct val="12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Yêu quê hương, yêu Tổ quốc, tôn trọng các biểu trưng của đất nước.</a:t>
                      </a:r>
                    </a:p>
                    <a:p>
                      <a:pPr marL="0" marR="0" lvl="0" indent="269875" algn="just" defTabSz="914400" rtl="0" eaLnBrk="1" fontAlgn="base" latinLnBrk="0" hangingPunct="1">
                        <a:lnSpc>
                          <a:spcPct val="12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Kính trọng, biết ơn người lao động, người có công với quê hương, đất nước; </a:t>
                      </a:r>
                      <a:r>
                        <a:rPr kumimoji="0" lang="vi-VN"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tham gia các hoạt động đền ơn, đáp nghĩa</a:t>
                      </a:r>
                      <a:r>
                        <a:rPr kumimoji="0" lang="en-US"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đối với những người có công với quê hương, đất nước. </a:t>
                      </a:r>
                    </a:p>
                  </a:txBody>
                  <a:tcPr marL="29703" marR="29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269875"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ct val="12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Tích cực, chủ động tham gia các hoạt động bảo vệ thiên nhiên.</a:t>
                      </a:r>
                    </a:p>
                    <a:p>
                      <a:pPr marL="0" marR="0" lvl="0" indent="269875" algn="just" defTabSz="914400" rtl="0" eaLnBrk="1" fontAlgn="base" latinLnBrk="0" hangingPunct="1">
                        <a:lnSpc>
                          <a:spcPct val="12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Có ý thức tìm hiểu truyền thống của gia đình, dòng họ, quê hương; tích cực học tập, rèn luyện để phát huy truyền thống của gia đình, dòng họ, quê hương. </a:t>
                      </a:r>
                    </a:p>
                    <a:p>
                      <a:pPr marL="0" marR="0" lvl="0" indent="269875" algn="just" defTabSz="914400" rtl="0" eaLnBrk="1" fontAlgn="base" latinLnBrk="0" hangingPunct="1">
                        <a:lnSpc>
                          <a:spcPct val="12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Có ý thức bảo vệ các di sản văn hoá, tích cực </a:t>
                      </a:r>
                      <a:r>
                        <a:rPr kumimoji="0" lang="vi-VN"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tham gia các hoạt động</a:t>
                      </a:r>
                      <a:r>
                        <a:rPr kumimoji="0" lang="en-US"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bảo vệ, phát huy giá trị của di sản văn hoá.</a:t>
                      </a:r>
                    </a:p>
                  </a:txBody>
                  <a:tcPr marL="29703" marR="29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269875"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269875" algn="just" defTabSz="914400" rtl="0" eaLnBrk="1" fontAlgn="base" latinLnBrk="0" hangingPunct="1">
                        <a:lnSpc>
                          <a:spcPct val="11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Tích cực, chủ động vận động người khác tham gia các hoạt động bảo vệ thiên nhiên.</a:t>
                      </a:r>
                    </a:p>
                    <a:p>
                      <a:pPr marL="0" marR="0" lvl="0" indent="269875" algn="just" defTabSz="914400" rtl="0" eaLnBrk="1" fontAlgn="base" latinLnBrk="0" hangingPunct="1">
                        <a:lnSpc>
                          <a:spcPct val="11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Tự giác thực hiện và vận động người khác thực hiện các quy định của pháp luật, góp phần bảo vệ và xây dựng Nhà nước xã hội chủ nghĩa Việt Nam.</a:t>
                      </a:r>
                    </a:p>
                    <a:p>
                      <a:pPr marL="0" marR="0" lvl="0" indent="269875" algn="just" defTabSz="914400" rtl="0" eaLnBrk="1" fontAlgn="base" latinLnBrk="0" hangingPunct="1">
                        <a:lnSpc>
                          <a:spcPct val="11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Chủ động, tích cực tham gia và vận động người khác tham gia các hoạt động bảo vệ, p</a:t>
                      </a:r>
                      <a:r>
                        <a:rPr kumimoji="0" lang="vi-VN"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hát huy </a:t>
                      </a:r>
                      <a:r>
                        <a:rPr kumimoji="0" lang="en-US"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giá trị các di sản văn hoá. </a:t>
                      </a:r>
                    </a:p>
                    <a:p>
                      <a:pPr marL="0" marR="0" lvl="0" indent="269875" algn="just" defTabSz="914400" rtl="0" eaLnBrk="1" fontAlgn="base" latinLnBrk="0" hangingPunct="1">
                        <a:lnSpc>
                          <a:spcPct val="11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Đấu tranh với các âm mưu, hành động xâm phạm lãnh thổ, biên giới quốc gia, các vùng biển thuộc chủ quyền và quyền chủ quyền của quốc gia bằng thái độ và việc làm phù hợp với lứa tuổi, với quy định của pháp luật.</a:t>
                      </a:r>
                    </a:p>
                    <a:p>
                      <a:pPr marL="0" marR="0" lvl="0" indent="269875" algn="just" defTabSz="914400" rtl="0" eaLnBrk="1" fontAlgn="base" latinLnBrk="0" hangingPunct="1">
                        <a:lnSpc>
                          <a:spcPct val="110000"/>
                        </a:lnSpc>
                        <a:spcBef>
                          <a:spcPts val="600"/>
                        </a:spcBef>
                        <a:spcAft>
                          <a:spcPct val="0"/>
                        </a:spcAft>
                        <a:buClr>
                          <a:schemeClr val="accent1"/>
                        </a:buClr>
                        <a:buSzPct val="80000"/>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Sẵn sàng thực hiện nghĩa vụ bảo vệ Tổ quốc.</a:t>
                      </a:r>
                    </a:p>
                  </a:txBody>
                  <a:tcPr marL="29703" marR="297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83414079"/>
                  </a:ext>
                </a:extLst>
              </a:tr>
            </a:tbl>
          </a:graphicData>
        </a:graphic>
      </p:graphicFrame>
      <p:sp>
        <p:nvSpPr>
          <p:cNvPr id="34841" name="TextBox 5">
            <a:extLst>
              <a:ext uri="{FF2B5EF4-FFF2-40B4-BE49-F238E27FC236}">
                <a16:creationId xmlns:a16="http://schemas.microsoft.com/office/drawing/2014/main" id="{B168C662-DB08-42E6-8DE2-24FC00F88BC6}"/>
              </a:ext>
            </a:extLst>
          </p:cNvPr>
          <p:cNvSpPr txBox="1">
            <a:spLocks noChangeArrowheads="1"/>
          </p:cNvSpPr>
          <p:nvPr/>
        </p:nvSpPr>
        <p:spPr bwMode="auto">
          <a:xfrm>
            <a:off x="1016000" y="152400"/>
            <a:ext cx="1005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800" b="1">
                <a:solidFill>
                  <a:srgbClr val="8E0000"/>
                </a:solidFill>
                <a:latin typeface="Arial" panose="020B0604020202020204" pitchFamily="34" charset="0"/>
              </a:rPr>
              <a:t>Yêu cầu cần đạt về phẩm chất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7F1C5BBE-E2D3-46E0-92F6-B74C9D283861}"/>
              </a:ext>
            </a:extLst>
          </p:cNvPr>
          <p:cNvSpPr>
            <a:spLocks noGrp="1"/>
          </p:cNvSpPr>
          <p:nvPr>
            <p:ph type="dt" sz="quarter" idx="10"/>
          </p:nvPr>
        </p:nvSpPr>
        <p:spPr/>
        <p:txBody>
          <a:bodyPr/>
          <a:lstStyle/>
          <a:p>
            <a:pPr>
              <a:defRPr/>
            </a:pPr>
            <a:fld id="{EC2596DF-C113-4093-B95C-B1FD697D0168}" type="datetime1">
              <a:rPr lang="en-US"/>
              <a:pPr>
                <a:defRPr/>
              </a:pPr>
              <a:t>4/9/2020</a:t>
            </a:fld>
            <a:endParaRPr lang="en-US"/>
          </a:p>
        </p:txBody>
      </p:sp>
      <p:sp>
        <p:nvSpPr>
          <p:cNvPr id="35843" name="Slide Number Placeholder 3">
            <a:extLst>
              <a:ext uri="{FF2B5EF4-FFF2-40B4-BE49-F238E27FC236}">
                <a16:creationId xmlns:a16="http://schemas.microsoft.com/office/drawing/2014/main" id="{AB8C6B38-648C-4858-BE45-A3E14810A52C}"/>
              </a:ext>
            </a:extLst>
          </p:cNvPr>
          <p:cNvSpPr txBox="1">
            <a:spLocks noGrp="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B94B1FBE-1FCC-417E-8752-70E2E9630907}" type="slidenum">
              <a:rPr lang="en-US" altLang="vi-VN">
                <a:solidFill>
                  <a:schemeClr val="tx1"/>
                </a:solidFill>
                <a:latin typeface="Arial" panose="020B0604020202020204" pitchFamily="34" charset="0"/>
              </a:rPr>
              <a:pPr>
                <a:spcBef>
                  <a:spcPct val="0"/>
                </a:spcBef>
                <a:buClrTx/>
                <a:buSzTx/>
                <a:buFontTx/>
                <a:buNone/>
              </a:pPr>
              <a:t>28</a:t>
            </a:fld>
            <a:endParaRPr lang="en-US" altLang="vi-VN">
              <a:solidFill>
                <a:schemeClr val="tx1"/>
              </a:solidFill>
              <a:latin typeface="Arial" panose="020B0604020202020204" pitchFamily="34" charset="0"/>
            </a:endParaRPr>
          </a:p>
        </p:txBody>
      </p:sp>
      <p:pic>
        <p:nvPicPr>
          <p:cNvPr id="35844" name="Picture 1">
            <a:extLst>
              <a:ext uri="{FF2B5EF4-FFF2-40B4-BE49-F238E27FC236}">
                <a16:creationId xmlns:a16="http://schemas.microsoft.com/office/drawing/2014/main" id="{746B5144-2E7B-42EB-A265-45C1FE086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42963"/>
            <a:ext cx="11658600"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5">
            <a:extLst>
              <a:ext uri="{FF2B5EF4-FFF2-40B4-BE49-F238E27FC236}">
                <a16:creationId xmlns:a16="http://schemas.microsoft.com/office/drawing/2014/main" id="{B874AF1A-B361-490B-8F94-B5B2C981AE93}"/>
              </a:ext>
            </a:extLst>
          </p:cNvPr>
          <p:cNvSpPr txBox="1">
            <a:spLocks noChangeArrowheads="1"/>
          </p:cNvSpPr>
          <p:nvPr/>
        </p:nvSpPr>
        <p:spPr bwMode="auto">
          <a:xfrm>
            <a:off x="1016000" y="238125"/>
            <a:ext cx="1005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800" b="1">
                <a:solidFill>
                  <a:srgbClr val="8E0000"/>
                </a:solidFill>
                <a:latin typeface="Arial" panose="020B0604020202020204" pitchFamily="34" charset="0"/>
              </a:rPr>
              <a:t>Yêu cầu cần đạt về năng lực</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99018ADA-3194-47C9-8E23-45926990F3C4}"/>
              </a:ext>
            </a:extLst>
          </p:cNvPr>
          <p:cNvSpPr>
            <a:spLocks noGrp="1"/>
          </p:cNvSpPr>
          <p:nvPr>
            <p:ph type="dt" sz="quarter" idx="10"/>
          </p:nvPr>
        </p:nvSpPr>
        <p:spPr/>
        <p:txBody>
          <a:bodyPr/>
          <a:lstStyle/>
          <a:p>
            <a:pPr>
              <a:defRPr/>
            </a:pPr>
            <a:fld id="{CD46D5BF-344B-475C-B6ED-5ACC04BA5AE2}" type="datetime1">
              <a:rPr lang="en-US"/>
              <a:pPr>
                <a:defRPr/>
              </a:pPr>
              <a:t>4/9/2020</a:t>
            </a:fld>
            <a:endParaRPr lang="en-US"/>
          </a:p>
        </p:txBody>
      </p:sp>
      <p:sp>
        <p:nvSpPr>
          <p:cNvPr id="36867" name="Rectangle 15">
            <a:extLst>
              <a:ext uri="{FF2B5EF4-FFF2-40B4-BE49-F238E27FC236}">
                <a16:creationId xmlns:a16="http://schemas.microsoft.com/office/drawing/2014/main" id="{0C78F6A3-CFF5-482C-974C-FFFDEEF4D722}"/>
              </a:ext>
            </a:extLst>
          </p:cNvPr>
          <p:cNvSpPr>
            <a:spLocks noChangeArrowheads="1"/>
          </p:cNvSpPr>
          <p:nvPr/>
        </p:nvSpPr>
        <p:spPr bwMode="auto">
          <a:xfrm>
            <a:off x="0" y="0"/>
            <a:ext cx="12192000" cy="727075"/>
          </a:xfrm>
          <a:prstGeom prst="rect">
            <a:avLst/>
          </a:prstGeom>
          <a:solidFill>
            <a:srgbClr val="89C1E3"/>
          </a:solidFill>
          <a:ln w="25400" algn="ctr">
            <a:solidFill>
              <a:srgbClr val="385D8A"/>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800" b="1">
                <a:solidFill>
                  <a:srgbClr val="000000"/>
                </a:solidFill>
                <a:latin typeface="Arial" panose="020B0604020202020204" pitchFamily="34" charset="0"/>
              </a:rPr>
              <a:t> </a:t>
            </a:r>
          </a:p>
          <a:p>
            <a:pPr algn="ctr" eaLnBrk="1" hangingPunct="1">
              <a:spcBef>
                <a:spcPct val="0"/>
              </a:spcBef>
              <a:buClrTx/>
              <a:buSzTx/>
              <a:buFontTx/>
              <a:buNone/>
            </a:pPr>
            <a:endParaRPr lang="en-US" altLang="en-US" sz="2800" b="1">
              <a:solidFill>
                <a:srgbClr val="000000"/>
              </a:solidFill>
              <a:latin typeface="Arial" panose="020B0604020202020204" pitchFamily="34" charset="0"/>
            </a:endParaRPr>
          </a:p>
          <a:p>
            <a:pPr algn="ctr" eaLnBrk="1" hangingPunct="1">
              <a:spcBef>
                <a:spcPct val="0"/>
              </a:spcBef>
              <a:buClrTx/>
              <a:buSzTx/>
              <a:buFontTx/>
              <a:buNone/>
            </a:pPr>
            <a:endParaRPr lang="en-US" altLang="en-US" sz="2800" b="1">
              <a:solidFill>
                <a:srgbClr val="000000"/>
              </a:solidFill>
              <a:latin typeface="Arial" panose="020B0604020202020204" pitchFamily="34" charset="0"/>
            </a:endParaRPr>
          </a:p>
          <a:p>
            <a:pPr algn="ctr" eaLnBrk="1" hangingPunct="1">
              <a:spcBef>
                <a:spcPct val="0"/>
              </a:spcBef>
              <a:buClrTx/>
              <a:buSzTx/>
              <a:buFontTx/>
              <a:buNone/>
            </a:pPr>
            <a:endParaRPr lang="en-US" altLang="en-US" sz="2800" b="1">
              <a:solidFill>
                <a:srgbClr val="000000"/>
              </a:solidFill>
              <a:latin typeface="Calibri" panose="020F0502020204030204" pitchFamily="34" charset="0"/>
            </a:endParaRPr>
          </a:p>
          <a:p>
            <a:pPr algn="ctr" eaLnBrk="1" hangingPunct="1">
              <a:spcBef>
                <a:spcPct val="0"/>
              </a:spcBef>
              <a:buClrTx/>
              <a:buSzTx/>
              <a:buFontTx/>
              <a:buNone/>
            </a:pPr>
            <a:endParaRPr lang="en-US" altLang="en-US" sz="2800" b="1">
              <a:solidFill>
                <a:srgbClr val="000000"/>
              </a:solidFill>
              <a:latin typeface="Calibri" panose="020F0502020204030204" pitchFamily="34" charset="0"/>
            </a:endParaRPr>
          </a:p>
        </p:txBody>
      </p:sp>
      <p:sp>
        <p:nvSpPr>
          <p:cNvPr id="36868" name="Rounded Rectangle 18">
            <a:extLst>
              <a:ext uri="{FF2B5EF4-FFF2-40B4-BE49-F238E27FC236}">
                <a16:creationId xmlns:a16="http://schemas.microsoft.com/office/drawing/2014/main" id="{FF4A3B30-9316-4400-A941-CB51ED652EB7}"/>
              </a:ext>
            </a:extLst>
          </p:cNvPr>
          <p:cNvSpPr>
            <a:spLocks noChangeArrowheads="1"/>
          </p:cNvSpPr>
          <p:nvPr/>
        </p:nvSpPr>
        <p:spPr bwMode="auto">
          <a:xfrm>
            <a:off x="2511425" y="990600"/>
            <a:ext cx="9070975" cy="573088"/>
          </a:xfrm>
          <a:prstGeom prst="roundRect">
            <a:avLst>
              <a:gd name="adj" fmla="val 16667"/>
            </a:avLst>
          </a:prstGeom>
          <a:solidFill>
            <a:srgbClr val="F1B697"/>
          </a:solidFill>
          <a:ln w="25400" algn="ctr">
            <a:solidFill>
              <a:schemeClr val="accent1"/>
            </a:solidFill>
            <a:round/>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90000"/>
              </a:lnSpc>
              <a:buClrTx/>
              <a:buSzTx/>
              <a:buFontTx/>
              <a:buNone/>
            </a:pPr>
            <a:r>
              <a:rPr lang="en-US" altLang="en-US" sz="2400" b="1">
                <a:solidFill>
                  <a:srgbClr val="0033CC"/>
                </a:solidFill>
                <a:latin typeface="Calibri" panose="020F0502020204030204" pitchFamily="34" charset="0"/>
              </a:rPr>
              <a:t>CHƯƠNG TRÌNH GD PHÁT TRIỂN NĂNG LỰC</a:t>
            </a:r>
          </a:p>
        </p:txBody>
      </p:sp>
      <p:sp>
        <p:nvSpPr>
          <p:cNvPr id="10" name="Date Placeholder 9">
            <a:extLst>
              <a:ext uri="{FF2B5EF4-FFF2-40B4-BE49-F238E27FC236}">
                <a16:creationId xmlns:a16="http://schemas.microsoft.com/office/drawing/2014/main" id="{FAE7405E-9E05-486D-9F95-542C9886574B}"/>
              </a:ext>
            </a:extLst>
          </p:cNvPr>
          <p:cNvSpPr txBox="1">
            <a:spLocks noGrp="1"/>
          </p:cNvSpPr>
          <p:nvPr/>
        </p:nvSpPr>
        <p:spPr>
          <a:xfrm>
            <a:off x="609600" y="6356350"/>
            <a:ext cx="2844800" cy="365125"/>
          </a:xfrm>
          <a:prstGeom prst="rect">
            <a:avLst/>
          </a:prstGeom>
          <a:noFill/>
        </p:spPr>
        <p:txBody>
          <a:bodyPr anchor="ctr"/>
          <a:lstStyle/>
          <a:p>
            <a:pPr eaLnBrk="1" fontAlgn="auto" hangingPunct="1">
              <a:spcBef>
                <a:spcPts val="0"/>
              </a:spcBef>
              <a:spcAft>
                <a:spcPts val="0"/>
              </a:spcAft>
              <a:defRPr/>
            </a:pPr>
            <a:fld id="{8C32C301-78CF-446A-B44B-6B5A8C183EF7}" type="datetime1">
              <a:rPr lang="en-US" sz="1200">
                <a:solidFill>
                  <a:prstClr val="black">
                    <a:tint val="75000"/>
                  </a:prstClr>
                </a:solidFill>
                <a:latin typeface="+mn-lt"/>
                <a:cs typeface="+mn-cs"/>
              </a:rPr>
              <a:pPr eaLnBrk="1" fontAlgn="auto" hangingPunct="1">
                <a:spcBef>
                  <a:spcPts val="0"/>
                </a:spcBef>
                <a:spcAft>
                  <a:spcPts val="0"/>
                </a:spcAft>
                <a:defRPr/>
              </a:pPr>
              <a:t>4/9/2020</a:t>
            </a:fld>
            <a:endParaRPr lang="en-US" sz="1200">
              <a:solidFill>
                <a:prstClr val="black">
                  <a:tint val="75000"/>
                </a:prstClr>
              </a:solidFill>
              <a:latin typeface="+mn-lt"/>
              <a:cs typeface="+mn-cs"/>
            </a:endParaRPr>
          </a:p>
        </p:txBody>
      </p:sp>
      <p:sp>
        <p:nvSpPr>
          <p:cNvPr id="36870" name="Slide Number Placeholder 10">
            <a:extLst>
              <a:ext uri="{FF2B5EF4-FFF2-40B4-BE49-F238E27FC236}">
                <a16:creationId xmlns:a16="http://schemas.microsoft.com/office/drawing/2014/main" id="{636FFFB0-5BED-4C77-8E9A-32742BBCA324}"/>
              </a:ext>
            </a:extLst>
          </p:cNvPr>
          <p:cNvSpPr txBox="1">
            <a:spLocks noGrp="1" noChangeArrowheads="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972014A6-50F1-4B26-8C69-EF3A58FBEACD}" type="slidenum">
              <a:rPr lang="en-US" altLang="vi-VN" sz="700">
                <a:solidFill>
                  <a:srgbClr val="898989"/>
                </a:solidFill>
              </a:rPr>
              <a:pPr algn="r" eaLnBrk="1" hangingPunct="1">
                <a:spcBef>
                  <a:spcPct val="0"/>
                </a:spcBef>
                <a:buFontTx/>
                <a:buNone/>
              </a:pPr>
              <a:t>29</a:t>
            </a:fld>
            <a:endParaRPr lang="en-US" altLang="vi-VN" sz="700">
              <a:solidFill>
                <a:srgbClr val="898989"/>
              </a:solidFill>
            </a:endParaRPr>
          </a:p>
        </p:txBody>
      </p:sp>
      <p:graphicFrame>
        <p:nvGraphicFramePr>
          <p:cNvPr id="2" name="Diagram 1">
            <a:extLst>
              <a:ext uri="{FF2B5EF4-FFF2-40B4-BE49-F238E27FC236}">
                <a16:creationId xmlns:a16="http://schemas.microsoft.com/office/drawing/2014/main" id="{2657A0BD-0D3B-43B0-B1F3-0EA09DB8289B}"/>
              </a:ext>
            </a:extLst>
          </p:cNvPr>
          <p:cNvGraphicFramePr/>
          <p:nvPr/>
        </p:nvGraphicFramePr>
        <p:xfrm>
          <a:off x="2715683" y="1909762"/>
          <a:ext cx="812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a:extLst>
              <a:ext uri="{FF2B5EF4-FFF2-40B4-BE49-F238E27FC236}">
                <a16:creationId xmlns:a16="http://schemas.microsoft.com/office/drawing/2014/main" id="{24F9B218-8657-461C-980A-1F0D10876837}"/>
              </a:ext>
            </a:extLst>
          </p:cNvPr>
          <p:cNvSpPr/>
          <p:nvPr/>
        </p:nvSpPr>
        <p:spPr>
          <a:xfrm>
            <a:off x="446088" y="938213"/>
            <a:ext cx="1619250" cy="5392737"/>
          </a:xfrm>
          <a:prstGeom prst="roundRect">
            <a:avLst/>
          </a:prstGeom>
          <a:solidFill>
            <a:srgbClr val="E9E8B6"/>
          </a:solidFill>
          <a:ln w="25400" cap="flat" cmpd="sng" algn="ctr">
            <a:solidFill>
              <a:srgbClr val="4F81BD">
                <a:shade val="50000"/>
              </a:srgbClr>
            </a:solidFill>
            <a:prstDash val="solid"/>
          </a:ln>
          <a:effectLst/>
        </p:spPr>
        <p:txBody>
          <a:bodyPr lIns="0" rIns="0" anchor="ctr"/>
          <a:lstStyle/>
          <a:p>
            <a:pPr algn="ctr" eaLnBrk="1" fontAlgn="auto" hangingPunct="1">
              <a:lnSpc>
                <a:spcPct val="150000"/>
              </a:lnSpc>
              <a:spcBef>
                <a:spcPts val="600"/>
              </a:spcBef>
              <a:spcAft>
                <a:spcPts val="600"/>
              </a:spcAft>
              <a:defRPr/>
            </a:pPr>
            <a:r>
              <a:rPr lang="en-US" b="1" kern="0" dirty="0" err="1">
                <a:solidFill>
                  <a:sysClr val="windowText" lastClr="000000"/>
                </a:solidFill>
                <a:latin typeface="Arian (Body)"/>
              </a:rPr>
              <a:t>PHÁT</a:t>
            </a:r>
            <a:r>
              <a:rPr lang="en-US" b="1" kern="0" dirty="0">
                <a:solidFill>
                  <a:sysClr val="windowText" lastClr="000000"/>
                </a:solidFill>
                <a:latin typeface="Arian (Body)"/>
              </a:rPr>
              <a:t>  </a:t>
            </a:r>
          </a:p>
          <a:p>
            <a:pPr algn="ctr" eaLnBrk="1" fontAlgn="auto" hangingPunct="1">
              <a:lnSpc>
                <a:spcPct val="150000"/>
              </a:lnSpc>
              <a:spcBef>
                <a:spcPts val="600"/>
              </a:spcBef>
              <a:spcAft>
                <a:spcPts val="600"/>
              </a:spcAft>
              <a:defRPr/>
            </a:pPr>
            <a:r>
              <a:rPr lang="en-US" b="1" kern="0" dirty="0" err="1">
                <a:solidFill>
                  <a:sysClr val="windowText" lastClr="000000"/>
                </a:solidFill>
                <a:latin typeface="Arian (Body)"/>
              </a:rPr>
              <a:t>TRIỂN</a:t>
            </a:r>
            <a:endParaRPr lang="en-US" b="1" kern="0" dirty="0">
              <a:solidFill>
                <a:sysClr val="windowText" lastClr="000000"/>
              </a:solidFill>
              <a:latin typeface="Arian (Body)"/>
            </a:endParaRPr>
          </a:p>
          <a:p>
            <a:pPr algn="ctr" eaLnBrk="1" fontAlgn="auto" hangingPunct="1">
              <a:lnSpc>
                <a:spcPct val="150000"/>
              </a:lnSpc>
              <a:spcBef>
                <a:spcPts val="600"/>
              </a:spcBef>
              <a:spcAft>
                <a:spcPts val="600"/>
              </a:spcAft>
              <a:defRPr/>
            </a:pPr>
            <a:r>
              <a:rPr lang="en-US" b="1" kern="0" dirty="0" err="1">
                <a:solidFill>
                  <a:sysClr val="windowText" lastClr="000000"/>
                </a:solidFill>
                <a:latin typeface="Arian (Body)"/>
              </a:rPr>
              <a:t>PHẨM</a:t>
            </a:r>
            <a:r>
              <a:rPr lang="en-US" b="1" kern="0" dirty="0">
                <a:solidFill>
                  <a:sysClr val="windowText" lastClr="000000"/>
                </a:solidFill>
                <a:latin typeface="Arian (Body)"/>
              </a:rPr>
              <a:t> </a:t>
            </a:r>
            <a:r>
              <a:rPr lang="en-US" b="1" kern="0" dirty="0" err="1">
                <a:solidFill>
                  <a:sysClr val="windowText" lastClr="000000"/>
                </a:solidFill>
                <a:latin typeface="Arian (Body)"/>
              </a:rPr>
              <a:t>CHẤT</a:t>
            </a:r>
            <a:r>
              <a:rPr lang="en-US" b="1" kern="0" dirty="0">
                <a:solidFill>
                  <a:sysClr val="windowText" lastClr="000000"/>
                </a:solidFill>
                <a:latin typeface="Arian (Body)"/>
              </a:rPr>
              <a:t>, </a:t>
            </a:r>
            <a:r>
              <a:rPr lang="en-US" b="1" kern="0" dirty="0" err="1">
                <a:solidFill>
                  <a:sysClr val="windowText" lastClr="000000"/>
                </a:solidFill>
                <a:latin typeface="Arian (Body)"/>
              </a:rPr>
              <a:t>NĂNG</a:t>
            </a:r>
            <a:r>
              <a:rPr lang="en-US" b="1" kern="0" dirty="0">
                <a:solidFill>
                  <a:sysClr val="windowText" lastClr="000000"/>
                </a:solidFill>
                <a:latin typeface="Arian (Body)"/>
              </a:rPr>
              <a:t> </a:t>
            </a:r>
            <a:r>
              <a:rPr lang="en-US" b="1" kern="0" dirty="0" err="1">
                <a:solidFill>
                  <a:sysClr val="windowText" lastClr="000000"/>
                </a:solidFill>
                <a:latin typeface="Arian (Body)"/>
              </a:rPr>
              <a:t>LỰC</a:t>
            </a:r>
            <a:r>
              <a:rPr lang="en-US" b="1" kern="0" dirty="0">
                <a:solidFill>
                  <a:sysClr val="windowText" lastClr="000000"/>
                </a:solidFill>
                <a:latin typeface="Arian (Body)"/>
              </a:rPr>
              <a:t> </a:t>
            </a:r>
          </a:p>
          <a:p>
            <a:pPr algn="ctr" eaLnBrk="1" fontAlgn="auto" hangingPunct="1">
              <a:lnSpc>
                <a:spcPct val="150000"/>
              </a:lnSpc>
              <a:spcBef>
                <a:spcPts val="600"/>
              </a:spcBef>
              <a:spcAft>
                <a:spcPts val="600"/>
              </a:spcAft>
              <a:defRPr/>
            </a:pPr>
            <a:r>
              <a:rPr lang="en-US" b="1" kern="0" dirty="0" err="1">
                <a:solidFill>
                  <a:sysClr val="windowText" lastClr="000000"/>
                </a:solidFill>
                <a:latin typeface="Arian (Body)"/>
              </a:rPr>
              <a:t>CỦA</a:t>
            </a:r>
            <a:r>
              <a:rPr lang="en-US" b="1" kern="0" dirty="0">
                <a:solidFill>
                  <a:sysClr val="windowText" lastClr="000000"/>
                </a:solidFill>
                <a:latin typeface="Arian (Body)"/>
              </a:rPr>
              <a:t> </a:t>
            </a:r>
          </a:p>
          <a:p>
            <a:pPr algn="ctr" eaLnBrk="1" fontAlgn="auto" hangingPunct="1">
              <a:lnSpc>
                <a:spcPct val="150000"/>
              </a:lnSpc>
              <a:spcBef>
                <a:spcPts val="600"/>
              </a:spcBef>
              <a:spcAft>
                <a:spcPts val="600"/>
              </a:spcAft>
              <a:defRPr/>
            </a:pPr>
            <a:r>
              <a:rPr lang="en-US" b="1" kern="0" dirty="0" err="1">
                <a:solidFill>
                  <a:sysClr val="windowText" lastClr="000000"/>
                </a:solidFill>
                <a:latin typeface="Arian (Body)"/>
              </a:rPr>
              <a:t>NGƯỜI</a:t>
            </a:r>
            <a:endParaRPr lang="en-US" b="1" kern="0" dirty="0">
              <a:solidFill>
                <a:sysClr val="windowText" lastClr="000000"/>
              </a:solidFill>
              <a:latin typeface="Arian (Body)"/>
            </a:endParaRPr>
          </a:p>
          <a:p>
            <a:pPr algn="ctr" eaLnBrk="1" fontAlgn="auto" hangingPunct="1">
              <a:lnSpc>
                <a:spcPct val="150000"/>
              </a:lnSpc>
              <a:spcBef>
                <a:spcPts val="600"/>
              </a:spcBef>
              <a:spcAft>
                <a:spcPts val="600"/>
              </a:spcAft>
              <a:defRPr/>
            </a:pPr>
            <a:r>
              <a:rPr lang="en-US" b="1" kern="0" dirty="0" err="1">
                <a:solidFill>
                  <a:sysClr val="windowText" lastClr="000000"/>
                </a:solidFill>
                <a:latin typeface="Arian (Body)"/>
              </a:rPr>
              <a:t>HỌC</a:t>
            </a:r>
            <a:endParaRPr lang="en-US" b="1" kern="0" dirty="0">
              <a:solidFill>
                <a:sysClr val="windowText" lastClr="000000"/>
              </a:solidFill>
              <a:latin typeface="Arian (Body)"/>
            </a:endParaRPr>
          </a:p>
        </p:txBody>
      </p:sp>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99E8D250-3E8E-4122-A017-E63F012CCD00}"/>
              </a:ext>
            </a:extLst>
          </p:cNvPr>
          <p:cNvSpPr>
            <a:spLocks noGrp="1"/>
          </p:cNvSpPr>
          <p:nvPr>
            <p:ph type="dt" sz="quarter" idx="10"/>
          </p:nvPr>
        </p:nvSpPr>
        <p:spPr/>
        <p:txBody>
          <a:bodyPr/>
          <a:lstStyle/>
          <a:p>
            <a:pPr>
              <a:defRPr/>
            </a:pPr>
            <a:fld id="{3BDCFE14-F154-4DC2-970D-E949B68B7D10}" type="datetime1">
              <a:rPr lang="en-US"/>
              <a:pPr>
                <a:defRPr/>
              </a:pPr>
              <a:t>4/9/2020</a:t>
            </a:fld>
            <a:endParaRPr lang="en-US"/>
          </a:p>
        </p:txBody>
      </p:sp>
      <p:pic>
        <p:nvPicPr>
          <p:cNvPr id="10243" name="Picture 2" descr="IMG_8119">
            <a:extLst>
              <a:ext uri="{FF2B5EF4-FFF2-40B4-BE49-F238E27FC236}">
                <a16:creationId xmlns:a16="http://schemas.microsoft.com/office/drawing/2014/main" id="{A8CEC94F-E466-45D9-B17E-9AA3CEAE9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088" y="836613"/>
            <a:ext cx="10128250" cy="55895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20AB6C11-D011-467B-B750-FEC24770C637}"/>
              </a:ext>
            </a:extLst>
          </p:cNvPr>
          <p:cNvSpPr>
            <a:spLocks noGrp="1"/>
          </p:cNvSpPr>
          <p:nvPr>
            <p:ph type="dt" sz="quarter" idx="10"/>
          </p:nvPr>
        </p:nvSpPr>
        <p:spPr/>
        <p:txBody>
          <a:bodyPr/>
          <a:lstStyle/>
          <a:p>
            <a:pPr>
              <a:defRPr/>
            </a:pPr>
            <a:fld id="{5CA4AB04-84BF-4F3C-8857-217EED87C026}" type="datetime1">
              <a:rPr lang="en-US"/>
              <a:pPr>
                <a:defRPr/>
              </a:pPr>
              <a:t>4/9/2020</a:t>
            </a:fld>
            <a:endParaRPr lang="en-US"/>
          </a:p>
        </p:txBody>
      </p:sp>
      <p:sp>
        <p:nvSpPr>
          <p:cNvPr id="37891" name="Rectangle 15">
            <a:extLst>
              <a:ext uri="{FF2B5EF4-FFF2-40B4-BE49-F238E27FC236}">
                <a16:creationId xmlns:a16="http://schemas.microsoft.com/office/drawing/2014/main" id="{00152EFE-379C-4317-80DB-83421E1E5221}"/>
              </a:ext>
            </a:extLst>
          </p:cNvPr>
          <p:cNvSpPr>
            <a:spLocks noChangeArrowheads="1"/>
          </p:cNvSpPr>
          <p:nvPr/>
        </p:nvSpPr>
        <p:spPr bwMode="auto">
          <a:xfrm>
            <a:off x="0" y="0"/>
            <a:ext cx="12192000" cy="727075"/>
          </a:xfrm>
          <a:prstGeom prst="rect">
            <a:avLst/>
          </a:prstGeom>
          <a:solidFill>
            <a:srgbClr val="89C1E3"/>
          </a:solidFill>
          <a:ln w="25400" algn="ctr">
            <a:solidFill>
              <a:srgbClr val="385D8A"/>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2800" b="1">
              <a:solidFill>
                <a:srgbClr val="000000"/>
              </a:solidFill>
              <a:latin typeface="Calibri" panose="020F0502020204030204" pitchFamily="34" charset="0"/>
            </a:endParaRPr>
          </a:p>
          <a:p>
            <a:pPr algn="ctr" eaLnBrk="1" hangingPunct="1">
              <a:spcBef>
                <a:spcPct val="0"/>
              </a:spcBef>
              <a:buClrTx/>
              <a:buSzTx/>
              <a:buFontTx/>
              <a:buNone/>
            </a:pPr>
            <a:endParaRPr lang="en-US" altLang="en-US" sz="2800" b="1">
              <a:solidFill>
                <a:srgbClr val="000000"/>
              </a:solidFill>
              <a:latin typeface="Arial" panose="020B0604020202020204" pitchFamily="34" charset="0"/>
            </a:endParaRPr>
          </a:p>
          <a:p>
            <a:pPr algn="ctr" eaLnBrk="1" hangingPunct="1">
              <a:spcBef>
                <a:spcPct val="0"/>
              </a:spcBef>
              <a:buClrTx/>
              <a:buSzTx/>
              <a:buFontTx/>
              <a:buNone/>
            </a:pPr>
            <a:endParaRPr lang="en-US" altLang="en-US" sz="2800" b="1">
              <a:solidFill>
                <a:srgbClr val="000000"/>
              </a:solidFill>
              <a:latin typeface="Calibri" panose="020F0502020204030204" pitchFamily="34" charset="0"/>
            </a:endParaRPr>
          </a:p>
        </p:txBody>
      </p:sp>
      <p:sp>
        <p:nvSpPr>
          <p:cNvPr id="4" name="Rounded Rectangle 3">
            <a:extLst>
              <a:ext uri="{FF2B5EF4-FFF2-40B4-BE49-F238E27FC236}">
                <a16:creationId xmlns:a16="http://schemas.microsoft.com/office/drawing/2014/main" id="{25901263-64A3-4A2A-935F-0B85F0BD8CE6}"/>
              </a:ext>
            </a:extLst>
          </p:cNvPr>
          <p:cNvSpPr/>
          <p:nvPr/>
        </p:nvSpPr>
        <p:spPr>
          <a:xfrm>
            <a:off x="357188" y="727075"/>
            <a:ext cx="2025650" cy="6130925"/>
          </a:xfrm>
          <a:prstGeom prst="roundRect">
            <a:avLst/>
          </a:prstGeom>
          <a:solidFill>
            <a:schemeClr val="accent6">
              <a:lumMod val="40000"/>
              <a:lumOff val="60000"/>
            </a:schemeClr>
          </a:solidFill>
          <a:ln w="25400" cap="flat" cmpd="sng" algn="ctr">
            <a:solidFill>
              <a:srgbClr val="4F81BD">
                <a:shade val="50000"/>
              </a:srgbClr>
            </a:solidFill>
            <a:prstDash val="solid"/>
          </a:ln>
          <a:effectLst/>
        </p:spPr>
        <p:txBody>
          <a:bodyPr lIns="0" rIns="0" anchor="ctr"/>
          <a:lstStyle/>
          <a:p>
            <a:pPr algn="ctr" eaLnBrk="1" fontAlgn="auto" hangingPunct="1">
              <a:lnSpc>
                <a:spcPct val="110000"/>
              </a:lnSpc>
              <a:spcBef>
                <a:spcPts val="0"/>
              </a:spcBef>
              <a:spcAft>
                <a:spcPts val="0"/>
              </a:spcAft>
              <a:defRPr/>
            </a:pPr>
            <a:r>
              <a:rPr lang="en-US" b="1" kern="0" dirty="0">
                <a:solidFill>
                  <a:sysClr val="windowText" lastClr="000000"/>
                </a:solidFill>
                <a:latin typeface="Arian (Body)"/>
              </a:rPr>
              <a:t> </a:t>
            </a:r>
          </a:p>
          <a:p>
            <a:pPr algn="ctr" eaLnBrk="1" fontAlgn="auto" hangingPunct="1">
              <a:spcBef>
                <a:spcPts val="0"/>
              </a:spcBef>
              <a:spcAft>
                <a:spcPts val="0"/>
              </a:spcAft>
              <a:defRPr/>
            </a:pPr>
            <a:r>
              <a:rPr lang="en-US" b="1" kern="0" dirty="0" err="1">
                <a:solidFill>
                  <a:sysClr val="windowText" lastClr="000000"/>
                </a:solidFill>
                <a:latin typeface="Arian (Body)"/>
              </a:rPr>
              <a:t>ĐỊNH</a:t>
            </a:r>
            <a:r>
              <a:rPr lang="en-US" b="1" kern="0" dirty="0">
                <a:solidFill>
                  <a:sysClr val="windowText" lastClr="000000"/>
                </a:solidFill>
                <a:latin typeface="Arian (Body)"/>
              </a:rPr>
              <a:t>  </a:t>
            </a:r>
          </a:p>
          <a:p>
            <a:pPr algn="ctr" eaLnBrk="1" fontAlgn="auto" hangingPunct="1">
              <a:spcBef>
                <a:spcPts val="0"/>
              </a:spcBef>
              <a:spcAft>
                <a:spcPts val="0"/>
              </a:spcAft>
              <a:defRPr/>
            </a:pPr>
            <a:endParaRPr lang="en-US" b="1" kern="0" dirty="0">
              <a:solidFill>
                <a:sysClr val="windowText" lastClr="000000"/>
              </a:solidFill>
              <a:latin typeface="Arian (Body)"/>
            </a:endParaRPr>
          </a:p>
          <a:p>
            <a:pPr algn="ctr" eaLnBrk="1" fontAlgn="auto" hangingPunct="1">
              <a:spcBef>
                <a:spcPts val="0"/>
              </a:spcBef>
              <a:spcAft>
                <a:spcPts val="0"/>
              </a:spcAft>
              <a:defRPr/>
            </a:pPr>
            <a:r>
              <a:rPr lang="en-US" b="1" kern="0" dirty="0" err="1">
                <a:solidFill>
                  <a:sysClr val="windowText" lastClr="000000"/>
                </a:solidFill>
                <a:latin typeface="Arian (Body)"/>
              </a:rPr>
              <a:t>HƯỚNG</a:t>
            </a:r>
            <a:r>
              <a:rPr lang="en-US" b="1" kern="0" dirty="0">
                <a:solidFill>
                  <a:sysClr val="windowText" lastClr="000000"/>
                </a:solidFill>
                <a:latin typeface="Arian (Body)"/>
              </a:rPr>
              <a:t> </a:t>
            </a:r>
          </a:p>
          <a:p>
            <a:pPr algn="ctr" eaLnBrk="1" fontAlgn="auto" hangingPunct="1">
              <a:spcBef>
                <a:spcPts val="0"/>
              </a:spcBef>
              <a:spcAft>
                <a:spcPts val="0"/>
              </a:spcAft>
              <a:defRPr/>
            </a:pPr>
            <a:endParaRPr lang="en-US" b="1" kern="0" dirty="0">
              <a:solidFill>
                <a:sysClr val="windowText" lastClr="000000"/>
              </a:solidFill>
              <a:latin typeface="Arian (Body)"/>
            </a:endParaRPr>
          </a:p>
          <a:p>
            <a:pPr algn="ctr" eaLnBrk="1" fontAlgn="auto" hangingPunct="1">
              <a:spcBef>
                <a:spcPts val="0"/>
              </a:spcBef>
              <a:spcAft>
                <a:spcPts val="0"/>
              </a:spcAft>
              <a:defRPr/>
            </a:pPr>
            <a:r>
              <a:rPr lang="en-US" b="1" kern="0" dirty="0">
                <a:solidFill>
                  <a:sysClr val="windowText" lastClr="000000"/>
                </a:solidFill>
                <a:latin typeface="Arian (Body)"/>
              </a:rPr>
              <a:t>VỀ  PPGD </a:t>
            </a:r>
          </a:p>
          <a:p>
            <a:pPr algn="ctr" eaLnBrk="1" fontAlgn="auto" hangingPunct="1">
              <a:spcBef>
                <a:spcPts val="0"/>
              </a:spcBef>
              <a:spcAft>
                <a:spcPts val="0"/>
              </a:spcAft>
              <a:defRPr/>
            </a:pPr>
            <a:endParaRPr lang="en-US" b="1" kern="0" dirty="0">
              <a:solidFill>
                <a:sysClr val="windowText" lastClr="000000"/>
              </a:solidFill>
              <a:latin typeface="Arian (Body)"/>
            </a:endParaRPr>
          </a:p>
          <a:p>
            <a:pPr algn="ctr" eaLnBrk="1" fontAlgn="auto" hangingPunct="1">
              <a:spcBef>
                <a:spcPts val="0"/>
              </a:spcBef>
              <a:spcAft>
                <a:spcPts val="0"/>
              </a:spcAft>
              <a:defRPr/>
            </a:pPr>
            <a:r>
              <a:rPr lang="en-US" b="1" kern="0" dirty="0">
                <a:solidFill>
                  <a:sysClr val="windowText" lastClr="000000"/>
                </a:solidFill>
                <a:latin typeface="Arian (Body)"/>
              </a:rPr>
              <a:t>VÀ  </a:t>
            </a:r>
          </a:p>
          <a:p>
            <a:pPr algn="ctr" eaLnBrk="1" fontAlgn="auto" hangingPunct="1">
              <a:spcBef>
                <a:spcPts val="0"/>
              </a:spcBef>
              <a:spcAft>
                <a:spcPts val="0"/>
              </a:spcAft>
              <a:defRPr/>
            </a:pPr>
            <a:endParaRPr lang="en-US" b="1" kern="0" dirty="0">
              <a:solidFill>
                <a:sysClr val="windowText" lastClr="000000"/>
              </a:solidFill>
              <a:latin typeface="Arian (Body)"/>
            </a:endParaRPr>
          </a:p>
          <a:p>
            <a:pPr algn="ctr" eaLnBrk="1" fontAlgn="auto" hangingPunct="1">
              <a:spcBef>
                <a:spcPts val="0"/>
              </a:spcBef>
              <a:spcAft>
                <a:spcPts val="0"/>
              </a:spcAft>
              <a:defRPr/>
            </a:pPr>
            <a:r>
              <a:rPr lang="en-US" b="1" kern="0" dirty="0" err="1">
                <a:solidFill>
                  <a:sysClr val="windowText" lastClr="000000"/>
                </a:solidFill>
                <a:latin typeface="Arian (Body)"/>
              </a:rPr>
              <a:t>ĐÁNH</a:t>
            </a:r>
            <a:r>
              <a:rPr lang="en-US" b="1" kern="0" dirty="0">
                <a:solidFill>
                  <a:sysClr val="windowText" lastClr="000000"/>
                </a:solidFill>
                <a:latin typeface="Arian (Body)"/>
              </a:rPr>
              <a:t> </a:t>
            </a:r>
            <a:r>
              <a:rPr lang="en-US" b="1" kern="0" dirty="0" err="1">
                <a:solidFill>
                  <a:sysClr val="windowText" lastClr="000000"/>
                </a:solidFill>
                <a:latin typeface="Arian (Body)"/>
              </a:rPr>
              <a:t>GIÁ</a:t>
            </a:r>
            <a:r>
              <a:rPr lang="en-US" b="1" kern="0" dirty="0">
                <a:solidFill>
                  <a:sysClr val="windowText" lastClr="000000"/>
                </a:solidFill>
                <a:latin typeface="Arian (Body)"/>
              </a:rPr>
              <a:t> </a:t>
            </a:r>
          </a:p>
          <a:p>
            <a:pPr algn="ctr" eaLnBrk="1" fontAlgn="auto" hangingPunct="1">
              <a:spcBef>
                <a:spcPts val="0"/>
              </a:spcBef>
              <a:spcAft>
                <a:spcPts val="0"/>
              </a:spcAft>
              <a:defRPr/>
            </a:pPr>
            <a:endParaRPr lang="en-US" b="1" kern="0" dirty="0">
              <a:solidFill>
                <a:sysClr val="windowText" lastClr="000000"/>
              </a:solidFill>
              <a:latin typeface="Arian (Body)"/>
            </a:endParaRPr>
          </a:p>
          <a:p>
            <a:pPr algn="ctr" eaLnBrk="1" fontAlgn="auto" hangingPunct="1">
              <a:spcBef>
                <a:spcPts val="0"/>
              </a:spcBef>
              <a:spcAft>
                <a:spcPts val="0"/>
              </a:spcAft>
              <a:defRPr/>
            </a:pPr>
            <a:r>
              <a:rPr lang="en-US" b="1" kern="0" dirty="0" err="1">
                <a:solidFill>
                  <a:sysClr val="windowText" lastClr="000000"/>
                </a:solidFill>
                <a:latin typeface="Arian (Body)"/>
              </a:rPr>
              <a:t>KẾT</a:t>
            </a:r>
            <a:r>
              <a:rPr lang="en-US" b="1" kern="0" dirty="0">
                <a:solidFill>
                  <a:sysClr val="windowText" lastClr="000000"/>
                </a:solidFill>
                <a:latin typeface="Arian (Body)"/>
              </a:rPr>
              <a:t> </a:t>
            </a:r>
            <a:r>
              <a:rPr lang="en-US" b="1" kern="0" dirty="0" err="1">
                <a:solidFill>
                  <a:sysClr val="windowText" lastClr="000000"/>
                </a:solidFill>
                <a:latin typeface="Arian (Body)"/>
              </a:rPr>
              <a:t>QUẢ</a:t>
            </a:r>
            <a:r>
              <a:rPr lang="en-US" b="1" kern="0" dirty="0">
                <a:solidFill>
                  <a:sysClr val="windowText" lastClr="000000"/>
                </a:solidFill>
                <a:latin typeface="Arian (Body)"/>
              </a:rPr>
              <a:t> </a:t>
            </a:r>
          </a:p>
          <a:p>
            <a:pPr algn="ctr" eaLnBrk="1" fontAlgn="auto" hangingPunct="1">
              <a:spcBef>
                <a:spcPts val="0"/>
              </a:spcBef>
              <a:spcAft>
                <a:spcPts val="0"/>
              </a:spcAft>
              <a:defRPr/>
            </a:pPr>
            <a:endParaRPr lang="en-US" b="1" kern="0" dirty="0">
              <a:solidFill>
                <a:sysClr val="windowText" lastClr="000000"/>
              </a:solidFill>
              <a:latin typeface="Arian (Body)"/>
            </a:endParaRPr>
          </a:p>
          <a:p>
            <a:pPr algn="ctr" eaLnBrk="1" fontAlgn="auto" hangingPunct="1">
              <a:spcBef>
                <a:spcPts val="0"/>
              </a:spcBef>
              <a:spcAft>
                <a:spcPts val="0"/>
              </a:spcAft>
              <a:defRPr/>
            </a:pPr>
            <a:r>
              <a:rPr lang="en-US" b="1" kern="0" dirty="0" err="1">
                <a:solidFill>
                  <a:sysClr val="windowText" lastClr="000000"/>
                </a:solidFill>
                <a:latin typeface="Arian (Body)"/>
              </a:rPr>
              <a:t>GIÁO</a:t>
            </a:r>
            <a:r>
              <a:rPr lang="en-US" b="1" kern="0" dirty="0">
                <a:solidFill>
                  <a:sysClr val="windowText" lastClr="000000"/>
                </a:solidFill>
                <a:latin typeface="Arian (Body)"/>
              </a:rPr>
              <a:t>  </a:t>
            </a:r>
            <a:r>
              <a:rPr lang="en-US" b="1" kern="0" dirty="0" err="1">
                <a:solidFill>
                  <a:sysClr val="windowText" lastClr="000000"/>
                </a:solidFill>
                <a:latin typeface="Arian (Body)"/>
              </a:rPr>
              <a:t>DỤC</a:t>
            </a:r>
            <a:endParaRPr lang="en-US" b="1" kern="0" dirty="0">
              <a:solidFill>
                <a:sysClr val="windowText" lastClr="000000"/>
              </a:solidFill>
              <a:latin typeface="Arian (Body)"/>
            </a:endParaRPr>
          </a:p>
        </p:txBody>
      </p:sp>
      <p:sp>
        <p:nvSpPr>
          <p:cNvPr id="8" name="Rounded Rectangle 7">
            <a:extLst>
              <a:ext uri="{FF2B5EF4-FFF2-40B4-BE49-F238E27FC236}">
                <a16:creationId xmlns:a16="http://schemas.microsoft.com/office/drawing/2014/main" id="{4346ACC5-559F-490A-A7F0-E2454086291D}"/>
              </a:ext>
            </a:extLst>
          </p:cNvPr>
          <p:cNvSpPr/>
          <p:nvPr/>
        </p:nvSpPr>
        <p:spPr>
          <a:xfrm>
            <a:off x="2863850" y="1439863"/>
            <a:ext cx="8951913" cy="10668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t-IT" sz="2400" b="1" dirty="0">
                <a:solidFill>
                  <a:schemeClr val="tx1"/>
                </a:solidFill>
              </a:rPr>
              <a:t>Định hướng chung: </a:t>
            </a:r>
          </a:p>
          <a:p>
            <a:pPr eaLnBrk="1" hangingPunct="1">
              <a:defRPr/>
            </a:pPr>
            <a:r>
              <a:rPr lang="it-IT" sz="2400" b="1" dirty="0">
                <a:solidFill>
                  <a:schemeClr val="tx1"/>
                </a:solidFill>
              </a:rPr>
              <a:t> </a:t>
            </a:r>
            <a:r>
              <a:rPr lang="it-IT" sz="2400" b="1" dirty="0">
                <a:solidFill>
                  <a:srgbClr val="0070C0"/>
                </a:solidFill>
              </a:rPr>
              <a:t>Áp dụng các PP tích cực hoá hoạt động của HS </a:t>
            </a:r>
          </a:p>
        </p:txBody>
      </p:sp>
      <p:sp>
        <p:nvSpPr>
          <p:cNvPr id="6" name="Rounded Rectangle 5">
            <a:extLst>
              <a:ext uri="{FF2B5EF4-FFF2-40B4-BE49-F238E27FC236}">
                <a16:creationId xmlns:a16="http://schemas.microsoft.com/office/drawing/2014/main" id="{53F46D7A-4F6B-4D25-8470-090568384057}"/>
              </a:ext>
            </a:extLst>
          </p:cNvPr>
          <p:cNvSpPr/>
          <p:nvPr/>
        </p:nvSpPr>
        <p:spPr>
          <a:xfrm>
            <a:off x="4332288" y="838200"/>
            <a:ext cx="7112000" cy="44608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spcBef>
                <a:spcPts val="1000"/>
              </a:spcBef>
              <a:defRPr/>
            </a:pPr>
            <a:r>
              <a:rPr lang="en-US" sz="2400" b="1" dirty="0" err="1">
                <a:solidFill>
                  <a:srgbClr val="FFFF00"/>
                </a:solidFill>
                <a:cs typeface="Arial" pitchFamily="34" charset="0"/>
              </a:rPr>
              <a:t>Định</a:t>
            </a:r>
            <a:r>
              <a:rPr lang="en-US" sz="2400" b="1" dirty="0">
                <a:solidFill>
                  <a:srgbClr val="FFFF00"/>
                </a:solidFill>
                <a:cs typeface="Arial" pitchFamily="34" charset="0"/>
              </a:rPr>
              <a:t> </a:t>
            </a:r>
            <a:r>
              <a:rPr lang="en-US" sz="2400" b="1" dirty="0" err="1">
                <a:solidFill>
                  <a:srgbClr val="FFFF00"/>
                </a:solidFill>
                <a:cs typeface="Arial" pitchFamily="34" charset="0"/>
              </a:rPr>
              <a:t>hướng</a:t>
            </a:r>
            <a:r>
              <a:rPr lang="en-US" sz="2400" b="1" dirty="0">
                <a:solidFill>
                  <a:srgbClr val="FFFF00"/>
                </a:solidFill>
                <a:cs typeface="Arial" pitchFamily="34" charset="0"/>
              </a:rPr>
              <a:t> </a:t>
            </a:r>
            <a:r>
              <a:rPr lang="en-US" sz="2400" b="1" dirty="0" err="1">
                <a:solidFill>
                  <a:srgbClr val="FFFF00"/>
                </a:solidFill>
                <a:cs typeface="Arial" pitchFamily="34" charset="0"/>
              </a:rPr>
              <a:t>về</a:t>
            </a:r>
            <a:r>
              <a:rPr lang="en-US" sz="2400" b="1" dirty="0">
                <a:solidFill>
                  <a:srgbClr val="FFFF00"/>
                </a:solidFill>
                <a:cs typeface="Arial" pitchFamily="34" charset="0"/>
              </a:rPr>
              <a:t> </a:t>
            </a:r>
            <a:r>
              <a:rPr lang="en-US" sz="2400" b="1" dirty="0" err="1">
                <a:solidFill>
                  <a:srgbClr val="FFFF00"/>
                </a:solidFill>
                <a:cs typeface="Arial" pitchFamily="34" charset="0"/>
              </a:rPr>
              <a:t>phương</a:t>
            </a:r>
            <a:r>
              <a:rPr lang="en-US" sz="2400" b="1" dirty="0">
                <a:solidFill>
                  <a:srgbClr val="FFFF00"/>
                </a:solidFill>
                <a:cs typeface="Arial" pitchFamily="34" charset="0"/>
              </a:rPr>
              <a:t> </a:t>
            </a:r>
            <a:r>
              <a:rPr lang="en-US" sz="2400" b="1" dirty="0" err="1">
                <a:solidFill>
                  <a:srgbClr val="FFFF00"/>
                </a:solidFill>
                <a:cs typeface="Arial" pitchFamily="34" charset="0"/>
              </a:rPr>
              <a:t>pháp</a:t>
            </a:r>
            <a:r>
              <a:rPr lang="en-US" sz="2400" b="1" dirty="0">
                <a:solidFill>
                  <a:srgbClr val="FFFF00"/>
                </a:solidFill>
                <a:cs typeface="Arial" pitchFamily="34" charset="0"/>
              </a:rPr>
              <a:t> </a:t>
            </a:r>
            <a:r>
              <a:rPr lang="en-US" sz="2400" b="1" dirty="0" err="1">
                <a:solidFill>
                  <a:srgbClr val="FFFF00"/>
                </a:solidFill>
                <a:cs typeface="Arial" pitchFamily="34" charset="0"/>
              </a:rPr>
              <a:t>giáo</a:t>
            </a:r>
            <a:r>
              <a:rPr lang="en-US" sz="2400" b="1" dirty="0">
                <a:solidFill>
                  <a:srgbClr val="FFFF00"/>
                </a:solidFill>
                <a:cs typeface="Arial" pitchFamily="34" charset="0"/>
              </a:rPr>
              <a:t> </a:t>
            </a:r>
            <a:r>
              <a:rPr lang="en-US" sz="2400" b="1" dirty="0" err="1">
                <a:solidFill>
                  <a:srgbClr val="FFFF00"/>
                </a:solidFill>
                <a:cs typeface="Arial" pitchFamily="34" charset="0"/>
              </a:rPr>
              <a:t>dục</a:t>
            </a:r>
            <a:endParaRPr lang="en-US" sz="2200" b="1" dirty="0">
              <a:solidFill>
                <a:srgbClr val="FFFF00"/>
              </a:solidFill>
              <a:cs typeface="Arial" pitchFamily="34" charset="0"/>
            </a:endParaRPr>
          </a:p>
        </p:txBody>
      </p:sp>
      <p:sp>
        <p:nvSpPr>
          <p:cNvPr id="7" name="Rounded Rectangle 6">
            <a:extLst>
              <a:ext uri="{FF2B5EF4-FFF2-40B4-BE49-F238E27FC236}">
                <a16:creationId xmlns:a16="http://schemas.microsoft.com/office/drawing/2014/main" id="{F9D6FB49-FF6E-49DB-ACA1-583143527AAF}"/>
              </a:ext>
            </a:extLst>
          </p:cNvPr>
          <p:cNvSpPr/>
          <p:nvPr/>
        </p:nvSpPr>
        <p:spPr>
          <a:xfrm>
            <a:off x="2828925" y="3690938"/>
            <a:ext cx="9012238" cy="290988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30000"/>
              </a:lnSpc>
              <a:defRPr/>
            </a:pPr>
            <a:r>
              <a:rPr lang="it-IT" sz="2400" b="1" dirty="0">
                <a:solidFill>
                  <a:schemeClr val="tx1"/>
                </a:solidFill>
              </a:rPr>
              <a:t>Các hình thức tổ chức hoạt động: </a:t>
            </a:r>
          </a:p>
          <a:p>
            <a:pPr marL="342900" indent="-342900" eaLnBrk="1" hangingPunct="1">
              <a:lnSpc>
                <a:spcPct val="130000"/>
              </a:lnSpc>
              <a:buFont typeface="Arial" pitchFamily="34" charset="0"/>
              <a:buChar char="•"/>
              <a:defRPr/>
            </a:pPr>
            <a:r>
              <a:rPr lang="it-IT" sz="2400" b="1" dirty="0">
                <a:solidFill>
                  <a:srgbClr val="7030A0"/>
                </a:solidFill>
              </a:rPr>
              <a:t>Trong/ngoài khuôn viên nhà trường</a:t>
            </a:r>
          </a:p>
          <a:p>
            <a:pPr marL="342900" indent="-342900" eaLnBrk="1" hangingPunct="1">
              <a:lnSpc>
                <a:spcPct val="130000"/>
              </a:lnSpc>
              <a:buFont typeface="Arial" pitchFamily="34" charset="0"/>
              <a:buChar char="•"/>
              <a:defRPr/>
            </a:pPr>
            <a:r>
              <a:rPr lang="it-IT" sz="2400" b="1" dirty="0">
                <a:solidFill>
                  <a:srgbClr val="7030A0"/>
                </a:solidFill>
              </a:rPr>
              <a:t>Học lý thuyết, làm bài tập/thí nghiệm/dự án, trò chơi, thảo luận, tham quan, cắm trại, đọc sách, SH tập thể, HĐ phục vụ cộng đồng</a:t>
            </a:r>
          </a:p>
          <a:p>
            <a:pPr marL="342900" indent="-342900" eaLnBrk="1" hangingPunct="1">
              <a:lnSpc>
                <a:spcPct val="130000"/>
              </a:lnSpc>
              <a:buFont typeface="Arial" pitchFamily="34" charset="0"/>
              <a:buChar char="•"/>
              <a:defRPr/>
            </a:pPr>
            <a:r>
              <a:rPr lang="it-IT" sz="2400" b="1" dirty="0">
                <a:solidFill>
                  <a:srgbClr val="7030A0"/>
                </a:solidFill>
              </a:rPr>
              <a:t>Làm việc độc lập, theo nhóm, theo lớp</a:t>
            </a:r>
            <a:endParaRPr lang="en-US" sz="2400" b="1" dirty="0">
              <a:solidFill>
                <a:srgbClr val="7030A0"/>
              </a:solidFill>
            </a:endParaRPr>
          </a:p>
        </p:txBody>
      </p:sp>
      <p:sp>
        <p:nvSpPr>
          <p:cNvPr id="9" name="Rounded Rectangle 8">
            <a:extLst>
              <a:ext uri="{FF2B5EF4-FFF2-40B4-BE49-F238E27FC236}">
                <a16:creationId xmlns:a16="http://schemas.microsoft.com/office/drawing/2014/main" id="{8A632299-CC6B-4ED8-91AE-C147E4D98B4F}"/>
              </a:ext>
            </a:extLst>
          </p:cNvPr>
          <p:cNvSpPr/>
          <p:nvPr/>
        </p:nvSpPr>
        <p:spPr>
          <a:xfrm>
            <a:off x="2881313" y="2593975"/>
            <a:ext cx="8964612" cy="94456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t-IT" sz="2400" b="1" dirty="0">
                <a:solidFill>
                  <a:schemeClr val="tx1"/>
                </a:solidFill>
              </a:rPr>
              <a:t>Các loại hoạt động của HS: </a:t>
            </a:r>
          </a:p>
          <a:p>
            <a:pPr eaLnBrk="1" hangingPunct="1">
              <a:defRPr/>
            </a:pPr>
            <a:r>
              <a:rPr lang="it-IT" sz="2400" b="1" dirty="0">
                <a:solidFill>
                  <a:srgbClr val="FFFF00"/>
                </a:solidFill>
              </a:rPr>
              <a:t>              </a:t>
            </a:r>
            <a:r>
              <a:rPr lang="it-IT" sz="2400" b="1" dirty="0">
                <a:solidFill>
                  <a:srgbClr val="FF0000"/>
                </a:solidFill>
              </a:rPr>
              <a:t>Khám phá, thực hành, vận dụng</a:t>
            </a:r>
          </a:p>
        </p:txBody>
      </p:sp>
      <p:sp>
        <p:nvSpPr>
          <p:cNvPr id="10" name="Date Placeholder 9">
            <a:extLst>
              <a:ext uri="{FF2B5EF4-FFF2-40B4-BE49-F238E27FC236}">
                <a16:creationId xmlns:a16="http://schemas.microsoft.com/office/drawing/2014/main" id="{2DFE095E-0822-4244-8EE4-A5CFC77E6827}"/>
              </a:ext>
            </a:extLst>
          </p:cNvPr>
          <p:cNvSpPr txBox="1">
            <a:spLocks noGrp="1"/>
          </p:cNvSpPr>
          <p:nvPr/>
        </p:nvSpPr>
        <p:spPr>
          <a:xfrm>
            <a:off x="609600" y="6356350"/>
            <a:ext cx="2844800" cy="365125"/>
          </a:xfrm>
          <a:prstGeom prst="rect">
            <a:avLst/>
          </a:prstGeom>
          <a:noFill/>
        </p:spPr>
        <p:txBody>
          <a:bodyPr anchor="ctr"/>
          <a:lstStyle/>
          <a:p>
            <a:pPr eaLnBrk="1" fontAlgn="auto" hangingPunct="1">
              <a:spcBef>
                <a:spcPts val="0"/>
              </a:spcBef>
              <a:spcAft>
                <a:spcPts val="0"/>
              </a:spcAft>
              <a:defRPr/>
            </a:pPr>
            <a:fld id="{631957EE-D045-44F3-B1E0-168132F4134E}" type="datetime1">
              <a:rPr lang="en-US" sz="1200">
                <a:solidFill>
                  <a:prstClr val="black">
                    <a:tint val="75000"/>
                  </a:prstClr>
                </a:solidFill>
                <a:latin typeface="+mn-lt"/>
                <a:cs typeface="+mn-cs"/>
              </a:rPr>
              <a:pPr eaLnBrk="1" fontAlgn="auto" hangingPunct="1">
                <a:spcBef>
                  <a:spcPts val="0"/>
                </a:spcBef>
                <a:spcAft>
                  <a:spcPts val="0"/>
                </a:spcAft>
                <a:defRPr/>
              </a:pPr>
              <a:t>4/9/2020</a:t>
            </a:fld>
            <a:endParaRPr lang="en-US" sz="1200">
              <a:solidFill>
                <a:prstClr val="black">
                  <a:tint val="75000"/>
                </a:prstClr>
              </a:solidFill>
              <a:latin typeface="+mn-lt"/>
              <a:cs typeface="+mn-cs"/>
            </a:endParaRPr>
          </a:p>
        </p:txBody>
      </p:sp>
      <p:sp>
        <p:nvSpPr>
          <p:cNvPr id="37898" name="Slide Number Placeholder 10">
            <a:extLst>
              <a:ext uri="{FF2B5EF4-FFF2-40B4-BE49-F238E27FC236}">
                <a16:creationId xmlns:a16="http://schemas.microsoft.com/office/drawing/2014/main" id="{653C985D-D391-4EEF-9378-696FC3E643B2}"/>
              </a:ext>
            </a:extLst>
          </p:cNvPr>
          <p:cNvSpPr txBox="1">
            <a:spLocks noGrp="1" noChangeArrowheads="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93678F2B-E4F6-4E20-8843-59A1DF2158CD}" type="slidenum">
              <a:rPr lang="en-US" altLang="vi-VN" sz="700">
                <a:solidFill>
                  <a:srgbClr val="898989"/>
                </a:solidFill>
              </a:rPr>
              <a:pPr algn="r" eaLnBrk="1" hangingPunct="1">
                <a:spcBef>
                  <a:spcPct val="0"/>
                </a:spcBef>
                <a:buFontTx/>
                <a:buNone/>
              </a:pPr>
              <a:t>30</a:t>
            </a:fld>
            <a:endParaRPr lang="en-US" altLang="vi-VN" sz="700">
              <a:solidFill>
                <a:srgbClr val="898989"/>
              </a:solidFill>
            </a:endParaRP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AE41B824-1EB4-4007-9DA8-01708EF3E5C6}"/>
              </a:ext>
            </a:extLst>
          </p:cNvPr>
          <p:cNvSpPr>
            <a:spLocks noGrp="1"/>
          </p:cNvSpPr>
          <p:nvPr>
            <p:ph type="dt" sz="quarter" idx="10"/>
          </p:nvPr>
        </p:nvSpPr>
        <p:spPr/>
        <p:txBody>
          <a:bodyPr/>
          <a:lstStyle/>
          <a:p>
            <a:pPr>
              <a:defRPr/>
            </a:pPr>
            <a:fld id="{08676EC5-60A4-4150-BFD2-21651D568CA8}" type="datetime1">
              <a:rPr lang="en-US"/>
              <a:pPr>
                <a:defRPr/>
              </a:pPr>
              <a:t>4/9/2020</a:t>
            </a:fld>
            <a:endParaRPr lang="en-US"/>
          </a:p>
        </p:txBody>
      </p:sp>
      <p:sp>
        <p:nvSpPr>
          <p:cNvPr id="38915" name="Rectangle 15">
            <a:extLst>
              <a:ext uri="{FF2B5EF4-FFF2-40B4-BE49-F238E27FC236}">
                <a16:creationId xmlns:a16="http://schemas.microsoft.com/office/drawing/2014/main" id="{7A8A1EF6-BC10-4022-A9FE-BBEB3542D7AD}"/>
              </a:ext>
            </a:extLst>
          </p:cNvPr>
          <p:cNvSpPr>
            <a:spLocks noChangeArrowheads="1"/>
          </p:cNvSpPr>
          <p:nvPr/>
        </p:nvSpPr>
        <p:spPr bwMode="auto">
          <a:xfrm>
            <a:off x="0" y="0"/>
            <a:ext cx="12192000" cy="727075"/>
          </a:xfrm>
          <a:prstGeom prst="rect">
            <a:avLst/>
          </a:prstGeom>
          <a:solidFill>
            <a:srgbClr val="89C1E3"/>
          </a:solidFill>
          <a:ln w="25400" algn="ctr">
            <a:solidFill>
              <a:srgbClr val="385D8A"/>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2800" b="1">
              <a:solidFill>
                <a:srgbClr val="000000"/>
              </a:solidFill>
              <a:latin typeface="Calibri" panose="020F0502020204030204" pitchFamily="34" charset="0"/>
            </a:endParaRPr>
          </a:p>
          <a:p>
            <a:pPr algn="ctr" eaLnBrk="1" hangingPunct="1">
              <a:spcBef>
                <a:spcPct val="0"/>
              </a:spcBef>
              <a:buClrTx/>
              <a:buSzTx/>
              <a:buFontTx/>
              <a:buNone/>
            </a:pPr>
            <a:endParaRPr lang="en-US" altLang="en-US" sz="2800" b="1">
              <a:solidFill>
                <a:srgbClr val="000000"/>
              </a:solidFill>
              <a:latin typeface="Arial" panose="020B0604020202020204" pitchFamily="34" charset="0"/>
            </a:endParaRPr>
          </a:p>
          <a:p>
            <a:pPr algn="ctr" eaLnBrk="1" hangingPunct="1">
              <a:spcBef>
                <a:spcPct val="0"/>
              </a:spcBef>
              <a:buClrTx/>
              <a:buSzTx/>
              <a:buFontTx/>
              <a:buNone/>
            </a:pPr>
            <a:endParaRPr lang="en-US" altLang="en-US" sz="2800" b="1">
              <a:solidFill>
                <a:srgbClr val="000000"/>
              </a:solidFill>
              <a:latin typeface="Calibri" panose="020F0502020204030204" pitchFamily="34" charset="0"/>
            </a:endParaRPr>
          </a:p>
        </p:txBody>
      </p:sp>
      <p:sp>
        <p:nvSpPr>
          <p:cNvPr id="4" name="Rounded Rectangle 3">
            <a:extLst>
              <a:ext uri="{FF2B5EF4-FFF2-40B4-BE49-F238E27FC236}">
                <a16:creationId xmlns:a16="http://schemas.microsoft.com/office/drawing/2014/main" id="{4EFEEE4E-FE0E-48A7-89FD-18F282DDF36B}"/>
              </a:ext>
            </a:extLst>
          </p:cNvPr>
          <p:cNvSpPr/>
          <p:nvPr/>
        </p:nvSpPr>
        <p:spPr>
          <a:xfrm>
            <a:off x="234950" y="727075"/>
            <a:ext cx="2025650" cy="6130925"/>
          </a:xfrm>
          <a:prstGeom prst="roundRect">
            <a:avLst/>
          </a:prstGeom>
          <a:solidFill>
            <a:schemeClr val="accent6">
              <a:lumMod val="40000"/>
              <a:lumOff val="60000"/>
            </a:schemeClr>
          </a:solidFill>
          <a:ln w="25400" cap="flat" cmpd="sng" algn="ctr">
            <a:solidFill>
              <a:srgbClr val="4F81BD">
                <a:shade val="50000"/>
              </a:srgbClr>
            </a:solidFill>
            <a:prstDash val="solid"/>
          </a:ln>
          <a:effectLst/>
        </p:spPr>
        <p:txBody>
          <a:bodyPr lIns="0" rIns="0" anchor="ctr"/>
          <a:lstStyle/>
          <a:p>
            <a:pPr algn="ctr" eaLnBrk="1" fontAlgn="auto" hangingPunct="1">
              <a:spcBef>
                <a:spcPts val="0"/>
              </a:spcBef>
              <a:spcAft>
                <a:spcPts val="0"/>
              </a:spcAft>
              <a:defRPr/>
            </a:pPr>
            <a:r>
              <a:rPr lang="en-US" b="1" kern="0" dirty="0" err="1">
                <a:solidFill>
                  <a:sysClr val="windowText" lastClr="000000"/>
                </a:solidFill>
                <a:latin typeface="Arian (Body)"/>
              </a:rPr>
              <a:t>ĐỊNH</a:t>
            </a:r>
            <a:r>
              <a:rPr lang="en-US" b="1" kern="0" dirty="0">
                <a:solidFill>
                  <a:sysClr val="windowText" lastClr="000000"/>
                </a:solidFill>
                <a:latin typeface="Arian (Body)"/>
              </a:rPr>
              <a:t>  </a:t>
            </a:r>
          </a:p>
          <a:p>
            <a:pPr algn="ctr" eaLnBrk="1" fontAlgn="auto" hangingPunct="1">
              <a:spcBef>
                <a:spcPts val="0"/>
              </a:spcBef>
              <a:spcAft>
                <a:spcPts val="0"/>
              </a:spcAft>
              <a:defRPr/>
            </a:pPr>
            <a:endParaRPr lang="en-US" b="1" kern="0" dirty="0">
              <a:solidFill>
                <a:sysClr val="windowText" lastClr="000000"/>
              </a:solidFill>
              <a:latin typeface="Arian (Body)"/>
            </a:endParaRPr>
          </a:p>
          <a:p>
            <a:pPr algn="ctr" eaLnBrk="1" fontAlgn="auto" hangingPunct="1">
              <a:spcBef>
                <a:spcPts val="0"/>
              </a:spcBef>
              <a:spcAft>
                <a:spcPts val="0"/>
              </a:spcAft>
              <a:defRPr/>
            </a:pPr>
            <a:r>
              <a:rPr lang="en-US" b="1" kern="0" dirty="0" err="1">
                <a:solidFill>
                  <a:sysClr val="windowText" lastClr="000000"/>
                </a:solidFill>
                <a:latin typeface="Arian (Body)"/>
              </a:rPr>
              <a:t>HƯỚNG</a:t>
            </a:r>
            <a:r>
              <a:rPr lang="en-US" b="1" kern="0" dirty="0">
                <a:solidFill>
                  <a:sysClr val="windowText" lastClr="000000"/>
                </a:solidFill>
                <a:latin typeface="Arian (Body)"/>
              </a:rPr>
              <a:t> </a:t>
            </a:r>
          </a:p>
          <a:p>
            <a:pPr algn="ctr" eaLnBrk="1" fontAlgn="auto" hangingPunct="1">
              <a:spcBef>
                <a:spcPts val="0"/>
              </a:spcBef>
              <a:spcAft>
                <a:spcPts val="0"/>
              </a:spcAft>
              <a:defRPr/>
            </a:pPr>
            <a:endParaRPr lang="en-US" b="1" kern="0" dirty="0">
              <a:solidFill>
                <a:sysClr val="windowText" lastClr="000000"/>
              </a:solidFill>
              <a:latin typeface="Arian (Body)"/>
            </a:endParaRPr>
          </a:p>
          <a:p>
            <a:pPr algn="ctr" eaLnBrk="1" fontAlgn="auto" hangingPunct="1">
              <a:spcBef>
                <a:spcPts val="0"/>
              </a:spcBef>
              <a:spcAft>
                <a:spcPts val="0"/>
              </a:spcAft>
              <a:defRPr/>
            </a:pPr>
            <a:r>
              <a:rPr lang="en-US" b="1" kern="0" dirty="0" err="1">
                <a:solidFill>
                  <a:sysClr val="windowText" lastClr="000000"/>
                </a:solidFill>
                <a:latin typeface="Arian (Body)"/>
              </a:rPr>
              <a:t>VỀ</a:t>
            </a:r>
            <a:r>
              <a:rPr lang="en-US" b="1" kern="0" dirty="0">
                <a:solidFill>
                  <a:sysClr val="windowText" lastClr="000000"/>
                </a:solidFill>
                <a:latin typeface="Arian (Body)"/>
              </a:rPr>
              <a:t>  </a:t>
            </a:r>
            <a:r>
              <a:rPr lang="en-US" b="1" kern="0" dirty="0" err="1">
                <a:solidFill>
                  <a:sysClr val="windowText" lastClr="000000"/>
                </a:solidFill>
                <a:latin typeface="Arian (Body)"/>
              </a:rPr>
              <a:t>PPGD</a:t>
            </a:r>
            <a:r>
              <a:rPr lang="en-US" b="1" kern="0" dirty="0">
                <a:solidFill>
                  <a:sysClr val="windowText" lastClr="000000"/>
                </a:solidFill>
                <a:latin typeface="Arian (Body)"/>
              </a:rPr>
              <a:t> </a:t>
            </a:r>
          </a:p>
          <a:p>
            <a:pPr algn="ctr" eaLnBrk="1" fontAlgn="auto" hangingPunct="1">
              <a:spcBef>
                <a:spcPts val="0"/>
              </a:spcBef>
              <a:spcAft>
                <a:spcPts val="0"/>
              </a:spcAft>
              <a:defRPr/>
            </a:pPr>
            <a:endParaRPr lang="en-US" b="1" kern="0" dirty="0">
              <a:solidFill>
                <a:sysClr val="windowText" lastClr="000000"/>
              </a:solidFill>
              <a:latin typeface="Arian (Body)"/>
            </a:endParaRPr>
          </a:p>
          <a:p>
            <a:pPr algn="ctr" eaLnBrk="1" fontAlgn="auto" hangingPunct="1">
              <a:spcBef>
                <a:spcPts val="0"/>
              </a:spcBef>
              <a:spcAft>
                <a:spcPts val="0"/>
              </a:spcAft>
              <a:defRPr/>
            </a:pPr>
            <a:r>
              <a:rPr lang="en-US" b="1" kern="0" dirty="0" err="1">
                <a:solidFill>
                  <a:sysClr val="windowText" lastClr="000000"/>
                </a:solidFill>
                <a:latin typeface="Arian (Body)"/>
              </a:rPr>
              <a:t>VÀ</a:t>
            </a:r>
            <a:r>
              <a:rPr lang="en-US" b="1" kern="0" dirty="0">
                <a:solidFill>
                  <a:sysClr val="windowText" lastClr="000000"/>
                </a:solidFill>
                <a:latin typeface="Arian (Body)"/>
              </a:rPr>
              <a:t>  </a:t>
            </a:r>
          </a:p>
          <a:p>
            <a:pPr algn="ctr" eaLnBrk="1" fontAlgn="auto" hangingPunct="1">
              <a:spcBef>
                <a:spcPts val="0"/>
              </a:spcBef>
              <a:spcAft>
                <a:spcPts val="0"/>
              </a:spcAft>
              <a:defRPr/>
            </a:pPr>
            <a:endParaRPr lang="en-US" b="1" kern="0" dirty="0">
              <a:solidFill>
                <a:sysClr val="windowText" lastClr="000000"/>
              </a:solidFill>
              <a:latin typeface="Arian (Body)"/>
            </a:endParaRPr>
          </a:p>
          <a:p>
            <a:pPr algn="ctr" eaLnBrk="1" fontAlgn="auto" hangingPunct="1">
              <a:spcBef>
                <a:spcPts val="0"/>
              </a:spcBef>
              <a:spcAft>
                <a:spcPts val="0"/>
              </a:spcAft>
              <a:defRPr/>
            </a:pPr>
            <a:r>
              <a:rPr lang="en-US" b="1" kern="0" dirty="0" err="1">
                <a:solidFill>
                  <a:sysClr val="windowText" lastClr="000000"/>
                </a:solidFill>
                <a:latin typeface="Arian (Body)"/>
              </a:rPr>
              <a:t>ĐÁNH</a:t>
            </a:r>
            <a:r>
              <a:rPr lang="en-US" b="1" kern="0" dirty="0">
                <a:solidFill>
                  <a:sysClr val="windowText" lastClr="000000"/>
                </a:solidFill>
                <a:latin typeface="Arian (Body)"/>
              </a:rPr>
              <a:t> </a:t>
            </a:r>
            <a:r>
              <a:rPr lang="en-US" b="1" kern="0" dirty="0" err="1">
                <a:solidFill>
                  <a:sysClr val="windowText" lastClr="000000"/>
                </a:solidFill>
                <a:latin typeface="Arian (Body)"/>
              </a:rPr>
              <a:t>GIÁ</a:t>
            </a:r>
            <a:r>
              <a:rPr lang="en-US" b="1" kern="0" dirty="0">
                <a:solidFill>
                  <a:sysClr val="windowText" lastClr="000000"/>
                </a:solidFill>
                <a:latin typeface="Arian (Body)"/>
              </a:rPr>
              <a:t> </a:t>
            </a:r>
          </a:p>
          <a:p>
            <a:pPr algn="ctr" eaLnBrk="1" fontAlgn="auto" hangingPunct="1">
              <a:spcBef>
                <a:spcPts val="0"/>
              </a:spcBef>
              <a:spcAft>
                <a:spcPts val="0"/>
              </a:spcAft>
              <a:defRPr/>
            </a:pPr>
            <a:endParaRPr lang="en-US" b="1" kern="0" dirty="0">
              <a:solidFill>
                <a:sysClr val="windowText" lastClr="000000"/>
              </a:solidFill>
              <a:latin typeface="Arian (Body)"/>
            </a:endParaRPr>
          </a:p>
          <a:p>
            <a:pPr algn="ctr" eaLnBrk="1" fontAlgn="auto" hangingPunct="1">
              <a:spcBef>
                <a:spcPts val="0"/>
              </a:spcBef>
              <a:spcAft>
                <a:spcPts val="0"/>
              </a:spcAft>
              <a:defRPr/>
            </a:pPr>
            <a:r>
              <a:rPr lang="en-US" b="1" kern="0" dirty="0" err="1">
                <a:solidFill>
                  <a:sysClr val="windowText" lastClr="000000"/>
                </a:solidFill>
                <a:latin typeface="Arian (Body)"/>
              </a:rPr>
              <a:t>KẾT</a:t>
            </a:r>
            <a:r>
              <a:rPr lang="en-US" b="1" kern="0" dirty="0">
                <a:solidFill>
                  <a:sysClr val="windowText" lastClr="000000"/>
                </a:solidFill>
                <a:latin typeface="Arian (Body)"/>
              </a:rPr>
              <a:t> </a:t>
            </a:r>
            <a:r>
              <a:rPr lang="en-US" b="1" kern="0" dirty="0" err="1">
                <a:solidFill>
                  <a:sysClr val="windowText" lastClr="000000"/>
                </a:solidFill>
                <a:latin typeface="Arian (Body)"/>
              </a:rPr>
              <a:t>QUẢ</a:t>
            </a:r>
            <a:r>
              <a:rPr lang="en-US" b="1" kern="0" dirty="0">
                <a:solidFill>
                  <a:sysClr val="windowText" lastClr="000000"/>
                </a:solidFill>
                <a:latin typeface="Arian (Body)"/>
              </a:rPr>
              <a:t> </a:t>
            </a:r>
          </a:p>
          <a:p>
            <a:pPr algn="ctr" eaLnBrk="1" fontAlgn="auto" hangingPunct="1">
              <a:spcBef>
                <a:spcPts val="0"/>
              </a:spcBef>
              <a:spcAft>
                <a:spcPts val="0"/>
              </a:spcAft>
              <a:defRPr/>
            </a:pPr>
            <a:endParaRPr lang="en-US" b="1" kern="0" dirty="0">
              <a:solidFill>
                <a:sysClr val="windowText" lastClr="000000"/>
              </a:solidFill>
              <a:latin typeface="Arian (Body)"/>
            </a:endParaRPr>
          </a:p>
          <a:p>
            <a:pPr algn="ctr" eaLnBrk="1" fontAlgn="auto" hangingPunct="1">
              <a:spcBef>
                <a:spcPts val="0"/>
              </a:spcBef>
              <a:spcAft>
                <a:spcPts val="0"/>
              </a:spcAft>
              <a:defRPr/>
            </a:pPr>
            <a:r>
              <a:rPr lang="en-US" b="1" kern="0" dirty="0" err="1">
                <a:solidFill>
                  <a:sysClr val="windowText" lastClr="000000"/>
                </a:solidFill>
                <a:latin typeface="Arian (Body)"/>
              </a:rPr>
              <a:t>GIÁO</a:t>
            </a:r>
            <a:r>
              <a:rPr lang="en-US" b="1" kern="0" dirty="0">
                <a:solidFill>
                  <a:sysClr val="windowText" lastClr="000000"/>
                </a:solidFill>
                <a:latin typeface="Arian (Body)"/>
              </a:rPr>
              <a:t>  </a:t>
            </a:r>
            <a:r>
              <a:rPr lang="en-US" b="1" kern="0" dirty="0" err="1">
                <a:solidFill>
                  <a:sysClr val="windowText" lastClr="000000"/>
                </a:solidFill>
                <a:latin typeface="Arian (Body)"/>
              </a:rPr>
              <a:t>DỤC</a:t>
            </a:r>
            <a:endParaRPr lang="en-US" b="1" kern="0" dirty="0">
              <a:solidFill>
                <a:sysClr val="windowText" lastClr="000000"/>
              </a:solidFill>
              <a:latin typeface="Arian (Body)"/>
            </a:endParaRPr>
          </a:p>
        </p:txBody>
      </p:sp>
      <p:sp>
        <p:nvSpPr>
          <p:cNvPr id="8" name="Rounded Rectangle 7">
            <a:extLst>
              <a:ext uri="{FF2B5EF4-FFF2-40B4-BE49-F238E27FC236}">
                <a16:creationId xmlns:a16="http://schemas.microsoft.com/office/drawing/2014/main" id="{C3608B4C-BEA1-455D-A4B6-9244E4BC109E}"/>
              </a:ext>
            </a:extLst>
          </p:cNvPr>
          <p:cNvSpPr/>
          <p:nvPr/>
        </p:nvSpPr>
        <p:spPr>
          <a:xfrm>
            <a:off x="2400300" y="1484313"/>
            <a:ext cx="9556750" cy="245268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eaLnBrk="1" hangingPunct="1">
              <a:lnSpc>
                <a:spcPct val="120000"/>
              </a:lnSpc>
              <a:defRPr/>
            </a:pPr>
            <a:r>
              <a:rPr lang="es-CL" sz="2400" b="1" dirty="0" err="1">
                <a:solidFill>
                  <a:srgbClr val="7030A0"/>
                </a:solidFill>
                <a:cs typeface="Arial" pitchFamily="34" charset="0"/>
              </a:rPr>
              <a:t>Mục</a:t>
            </a:r>
            <a:r>
              <a:rPr lang="es-CL" sz="2400" b="1" dirty="0">
                <a:solidFill>
                  <a:srgbClr val="7030A0"/>
                </a:solidFill>
                <a:cs typeface="Arial" pitchFamily="34" charset="0"/>
              </a:rPr>
              <a:t> </a:t>
            </a:r>
            <a:r>
              <a:rPr lang="es-CL" sz="2400" b="1" dirty="0" err="1">
                <a:solidFill>
                  <a:srgbClr val="7030A0"/>
                </a:solidFill>
                <a:cs typeface="Arial" pitchFamily="34" charset="0"/>
              </a:rPr>
              <a:t>tiêu</a:t>
            </a:r>
            <a:r>
              <a:rPr lang="es-CL" sz="2400" b="1" dirty="0">
                <a:solidFill>
                  <a:srgbClr val="7030A0"/>
                </a:solidFill>
                <a:cs typeface="Arial" pitchFamily="34" charset="0"/>
              </a:rPr>
              <a:t> </a:t>
            </a:r>
            <a:r>
              <a:rPr lang="es-CL" sz="2400" b="1" dirty="0" err="1">
                <a:solidFill>
                  <a:srgbClr val="7030A0"/>
                </a:solidFill>
                <a:cs typeface="Arial" pitchFamily="34" charset="0"/>
              </a:rPr>
              <a:t>đánh</a:t>
            </a:r>
            <a:r>
              <a:rPr lang="es-CL" sz="2400" b="1" dirty="0">
                <a:solidFill>
                  <a:srgbClr val="7030A0"/>
                </a:solidFill>
                <a:cs typeface="Arial" pitchFamily="34" charset="0"/>
              </a:rPr>
              <a:t> </a:t>
            </a:r>
            <a:r>
              <a:rPr lang="es-CL" sz="2400" b="1" dirty="0" err="1">
                <a:solidFill>
                  <a:srgbClr val="7030A0"/>
                </a:solidFill>
                <a:cs typeface="Arial" pitchFamily="34" charset="0"/>
              </a:rPr>
              <a:t>giá</a:t>
            </a:r>
            <a:r>
              <a:rPr lang="es-CL" sz="2400" b="1" dirty="0">
                <a:solidFill>
                  <a:srgbClr val="7030A0"/>
                </a:solidFill>
                <a:cs typeface="Arial" pitchFamily="34" charset="0"/>
              </a:rPr>
              <a:t>: </a:t>
            </a:r>
            <a:r>
              <a:rPr lang="es-CL" sz="2400" b="1" dirty="0" err="1">
                <a:solidFill>
                  <a:srgbClr val="0070C0"/>
                </a:solidFill>
                <a:cs typeface="Arial" pitchFamily="34" charset="0"/>
              </a:rPr>
              <a:t>cung</a:t>
            </a:r>
            <a:r>
              <a:rPr lang="es-CL" sz="2400" b="1" dirty="0">
                <a:solidFill>
                  <a:srgbClr val="0070C0"/>
                </a:solidFill>
                <a:cs typeface="Arial" pitchFamily="34" charset="0"/>
              </a:rPr>
              <a:t> </a:t>
            </a:r>
            <a:r>
              <a:rPr lang="es-CL" sz="2400" b="1" dirty="0" err="1">
                <a:solidFill>
                  <a:srgbClr val="0070C0"/>
                </a:solidFill>
                <a:cs typeface="Arial" pitchFamily="34" charset="0"/>
              </a:rPr>
              <a:t>cấp</a:t>
            </a:r>
            <a:r>
              <a:rPr lang="es-CL" sz="2400" b="1" dirty="0">
                <a:solidFill>
                  <a:srgbClr val="0070C0"/>
                </a:solidFill>
                <a:cs typeface="Arial" pitchFamily="34" charset="0"/>
              </a:rPr>
              <a:t> </a:t>
            </a:r>
            <a:r>
              <a:rPr lang="es-CL" sz="2400" b="1" dirty="0" err="1">
                <a:solidFill>
                  <a:srgbClr val="0070C0"/>
                </a:solidFill>
                <a:cs typeface="Arial" pitchFamily="34" charset="0"/>
              </a:rPr>
              <a:t>thông</a:t>
            </a:r>
            <a:r>
              <a:rPr lang="es-CL" sz="2400" b="1" dirty="0">
                <a:solidFill>
                  <a:srgbClr val="0070C0"/>
                </a:solidFill>
                <a:cs typeface="Arial" pitchFamily="34" charset="0"/>
              </a:rPr>
              <a:t> </a:t>
            </a:r>
            <a:r>
              <a:rPr lang="es-CL" sz="2400" b="1" dirty="0" err="1">
                <a:solidFill>
                  <a:srgbClr val="0070C0"/>
                </a:solidFill>
                <a:cs typeface="Arial" pitchFamily="34" charset="0"/>
              </a:rPr>
              <a:t>tin</a:t>
            </a:r>
            <a:r>
              <a:rPr lang="es-CL" sz="2400" b="1" dirty="0">
                <a:solidFill>
                  <a:srgbClr val="0070C0"/>
                </a:solidFill>
                <a:cs typeface="Arial" pitchFamily="34" charset="0"/>
              </a:rPr>
              <a:t> </a:t>
            </a:r>
            <a:r>
              <a:rPr lang="es-CL" sz="2400" b="1" dirty="0" err="1">
                <a:solidFill>
                  <a:srgbClr val="0070C0"/>
                </a:solidFill>
                <a:cs typeface="Arial" pitchFamily="34" charset="0"/>
              </a:rPr>
              <a:t>chính</a:t>
            </a:r>
            <a:r>
              <a:rPr lang="es-CL" sz="2400" b="1" dirty="0">
                <a:solidFill>
                  <a:srgbClr val="0070C0"/>
                </a:solidFill>
                <a:cs typeface="Arial" pitchFamily="34" charset="0"/>
              </a:rPr>
              <a:t> </a:t>
            </a:r>
            <a:r>
              <a:rPr lang="es-CL" sz="2400" b="1" dirty="0" err="1">
                <a:solidFill>
                  <a:srgbClr val="0070C0"/>
                </a:solidFill>
                <a:cs typeface="Arial" pitchFamily="34" charset="0"/>
              </a:rPr>
              <a:t>xác</a:t>
            </a:r>
            <a:r>
              <a:rPr lang="es-CL" sz="2400" b="1" dirty="0">
                <a:solidFill>
                  <a:srgbClr val="0070C0"/>
                </a:solidFill>
                <a:cs typeface="Arial" pitchFamily="34" charset="0"/>
              </a:rPr>
              <a:t>, </a:t>
            </a:r>
            <a:r>
              <a:rPr lang="es-CL" sz="2400" b="1" dirty="0" err="1">
                <a:solidFill>
                  <a:srgbClr val="0070C0"/>
                </a:solidFill>
                <a:cs typeface="Arial" pitchFamily="34" charset="0"/>
              </a:rPr>
              <a:t>khách</a:t>
            </a:r>
            <a:r>
              <a:rPr lang="es-CL" sz="2400" b="1" dirty="0">
                <a:solidFill>
                  <a:srgbClr val="0070C0"/>
                </a:solidFill>
                <a:cs typeface="Arial" pitchFamily="34" charset="0"/>
              </a:rPr>
              <a:t> </a:t>
            </a:r>
            <a:r>
              <a:rPr lang="es-CL" sz="2400" b="1" dirty="0" err="1">
                <a:solidFill>
                  <a:srgbClr val="0070C0"/>
                </a:solidFill>
                <a:cs typeface="Arial" pitchFamily="34" charset="0"/>
              </a:rPr>
              <a:t>quan</a:t>
            </a:r>
            <a:r>
              <a:rPr lang="es-CL" sz="2400" b="1" dirty="0">
                <a:solidFill>
                  <a:srgbClr val="0070C0"/>
                </a:solidFill>
                <a:cs typeface="Arial" pitchFamily="34" charset="0"/>
              </a:rPr>
              <a:t>, </a:t>
            </a:r>
            <a:r>
              <a:rPr lang="es-CL" sz="2400" b="1" dirty="0" err="1">
                <a:solidFill>
                  <a:srgbClr val="0070C0"/>
                </a:solidFill>
                <a:cs typeface="Arial" pitchFamily="34" charset="0"/>
              </a:rPr>
              <a:t>có</a:t>
            </a:r>
            <a:r>
              <a:rPr lang="es-CL" sz="2400" b="1" dirty="0">
                <a:solidFill>
                  <a:srgbClr val="0070C0"/>
                </a:solidFill>
                <a:cs typeface="Arial" pitchFamily="34" charset="0"/>
              </a:rPr>
              <a:t> </a:t>
            </a:r>
            <a:r>
              <a:rPr lang="es-CL" sz="2400" b="1" dirty="0" err="1">
                <a:solidFill>
                  <a:srgbClr val="0070C0"/>
                </a:solidFill>
                <a:cs typeface="Arial" pitchFamily="34" charset="0"/>
              </a:rPr>
              <a:t>giá</a:t>
            </a:r>
            <a:r>
              <a:rPr lang="es-CL" sz="2400" b="1" dirty="0">
                <a:solidFill>
                  <a:srgbClr val="0070C0"/>
                </a:solidFill>
                <a:cs typeface="Arial" pitchFamily="34" charset="0"/>
              </a:rPr>
              <a:t> </a:t>
            </a:r>
            <a:r>
              <a:rPr lang="es-CL" sz="2400" b="1" dirty="0" err="1">
                <a:solidFill>
                  <a:srgbClr val="0070C0"/>
                </a:solidFill>
                <a:cs typeface="Arial" pitchFamily="34" charset="0"/>
              </a:rPr>
              <a:t>trị</a:t>
            </a:r>
            <a:r>
              <a:rPr lang="es-CL" sz="2400" b="1" dirty="0">
                <a:solidFill>
                  <a:srgbClr val="0070C0"/>
                </a:solidFill>
                <a:cs typeface="Arial" pitchFamily="34" charset="0"/>
              </a:rPr>
              <a:t>, </a:t>
            </a:r>
            <a:r>
              <a:rPr lang="es-CL" sz="2400" b="1" dirty="0" err="1">
                <a:solidFill>
                  <a:srgbClr val="0070C0"/>
                </a:solidFill>
                <a:cs typeface="Arial" pitchFamily="34" charset="0"/>
              </a:rPr>
              <a:t>kịp</a:t>
            </a:r>
            <a:r>
              <a:rPr lang="es-CL" sz="2400" b="1" dirty="0">
                <a:solidFill>
                  <a:srgbClr val="0070C0"/>
                </a:solidFill>
                <a:cs typeface="Arial" pitchFamily="34" charset="0"/>
              </a:rPr>
              <a:t> </a:t>
            </a:r>
            <a:r>
              <a:rPr lang="es-CL" sz="2400" b="1" dirty="0" err="1">
                <a:solidFill>
                  <a:srgbClr val="0070C0"/>
                </a:solidFill>
                <a:cs typeface="Arial" pitchFamily="34" charset="0"/>
              </a:rPr>
              <a:t>thời</a:t>
            </a:r>
            <a:r>
              <a:rPr lang="es-CL" sz="2400" b="1" dirty="0">
                <a:solidFill>
                  <a:srgbClr val="0070C0"/>
                </a:solidFill>
                <a:cs typeface="Arial" pitchFamily="34" charset="0"/>
              </a:rPr>
              <a:t> </a:t>
            </a:r>
            <a:r>
              <a:rPr lang="es-CL" sz="2400" b="1" dirty="0" err="1">
                <a:solidFill>
                  <a:srgbClr val="0070C0"/>
                </a:solidFill>
                <a:cs typeface="Arial" pitchFamily="34" charset="0"/>
              </a:rPr>
              <a:t>về</a:t>
            </a:r>
            <a:r>
              <a:rPr lang="es-CL" sz="2400" b="1" dirty="0">
                <a:solidFill>
                  <a:srgbClr val="0070C0"/>
                </a:solidFill>
                <a:cs typeface="Arial" pitchFamily="34" charset="0"/>
              </a:rPr>
              <a:t> </a:t>
            </a:r>
            <a:r>
              <a:rPr lang="es-CL" sz="2400" b="1" dirty="0" err="1">
                <a:solidFill>
                  <a:srgbClr val="0070C0"/>
                </a:solidFill>
                <a:cs typeface="Arial" pitchFamily="34" charset="0"/>
              </a:rPr>
              <a:t>mức</a:t>
            </a:r>
            <a:r>
              <a:rPr lang="es-CL" sz="2400" b="1" dirty="0">
                <a:solidFill>
                  <a:srgbClr val="0070C0"/>
                </a:solidFill>
                <a:cs typeface="Arial" pitchFamily="34" charset="0"/>
              </a:rPr>
              <a:t> </a:t>
            </a:r>
            <a:r>
              <a:rPr lang="es-CL" sz="2400" b="1" dirty="0" err="1">
                <a:solidFill>
                  <a:srgbClr val="0070C0"/>
                </a:solidFill>
                <a:cs typeface="Arial" pitchFamily="34" charset="0"/>
              </a:rPr>
              <a:t>độ</a:t>
            </a:r>
            <a:r>
              <a:rPr lang="es-CL" sz="2400" b="1" dirty="0">
                <a:solidFill>
                  <a:srgbClr val="0070C0"/>
                </a:solidFill>
                <a:cs typeface="Arial" pitchFamily="34" charset="0"/>
              </a:rPr>
              <a:t> </a:t>
            </a:r>
            <a:r>
              <a:rPr lang="es-CL" sz="2400" b="1" dirty="0" err="1">
                <a:solidFill>
                  <a:srgbClr val="0070C0"/>
                </a:solidFill>
                <a:cs typeface="Arial" pitchFamily="34" charset="0"/>
              </a:rPr>
              <a:t>đạt</a:t>
            </a:r>
            <a:r>
              <a:rPr lang="es-CL" sz="2400" b="1" dirty="0">
                <a:solidFill>
                  <a:srgbClr val="0070C0"/>
                </a:solidFill>
                <a:cs typeface="Arial" pitchFamily="34" charset="0"/>
              </a:rPr>
              <a:t> </a:t>
            </a:r>
            <a:r>
              <a:rPr lang="es-CL" sz="2400" b="1" dirty="0" err="1">
                <a:solidFill>
                  <a:srgbClr val="0070C0"/>
                </a:solidFill>
                <a:cs typeface="Arial" pitchFamily="34" charset="0"/>
              </a:rPr>
              <a:t>chuẩn</a:t>
            </a:r>
            <a:r>
              <a:rPr lang="es-CL" sz="2400" b="1" dirty="0">
                <a:solidFill>
                  <a:srgbClr val="0070C0"/>
                </a:solidFill>
                <a:cs typeface="Arial" pitchFamily="34" charset="0"/>
              </a:rPr>
              <a:t> </a:t>
            </a:r>
            <a:r>
              <a:rPr lang="es-CL" sz="2400" b="1" dirty="0" err="1">
                <a:solidFill>
                  <a:srgbClr val="0070C0"/>
                </a:solidFill>
                <a:cs typeface="Arial" pitchFamily="34" charset="0"/>
              </a:rPr>
              <a:t>CT</a:t>
            </a:r>
            <a:r>
              <a:rPr lang="es-CL" sz="2400" b="1" dirty="0">
                <a:solidFill>
                  <a:srgbClr val="0070C0"/>
                </a:solidFill>
                <a:cs typeface="Arial" pitchFamily="34" charset="0"/>
              </a:rPr>
              <a:t> </a:t>
            </a:r>
            <a:r>
              <a:rPr lang="es-CL" sz="2400" b="1" dirty="0" err="1">
                <a:solidFill>
                  <a:srgbClr val="0070C0"/>
                </a:solidFill>
                <a:cs typeface="Arial" pitchFamily="34" charset="0"/>
              </a:rPr>
              <a:t>của</a:t>
            </a:r>
            <a:r>
              <a:rPr lang="es-CL" sz="2400" b="1" dirty="0">
                <a:solidFill>
                  <a:srgbClr val="0070C0"/>
                </a:solidFill>
                <a:cs typeface="Arial" pitchFamily="34" charset="0"/>
              </a:rPr>
              <a:t> HS </a:t>
            </a:r>
            <a:r>
              <a:rPr lang="es-CL" sz="2400" b="1" dirty="0" err="1">
                <a:solidFill>
                  <a:srgbClr val="0070C0"/>
                </a:solidFill>
                <a:cs typeface="Arial" pitchFamily="34" charset="0"/>
              </a:rPr>
              <a:t>để</a:t>
            </a:r>
            <a:r>
              <a:rPr lang="es-CL" sz="2400" b="1" dirty="0">
                <a:solidFill>
                  <a:srgbClr val="0070C0"/>
                </a:solidFill>
                <a:cs typeface="Arial" pitchFamily="34" charset="0"/>
              </a:rPr>
              <a:t> </a:t>
            </a:r>
            <a:r>
              <a:rPr lang="es-CL" sz="2400" b="1" dirty="0" err="1">
                <a:solidFill>
                  <a:srgbClr val="0070C0"/>
                </a:solidFill>
                <a:cs typeface="Arial" pitchFamily="34" charset="0"/>
              </a:rPr>
              <a:t>hướng</a:t>
            </a:r>
            <a:r>
              <a:rPr lang="es-CL" sz="2400" b="1" dirty="0">
                <a:solidFill>
                  <a:srgbClr val="0070C0"/>
                </a:solidFill>
                <a:cs typeface="Arial" pitchFamily="34" charset="0"/>
              </a:rPr>
              <a:t> </a:t>
            </a:r>
            <a:r>
              <a:rPr lang="es-CL" sz="2400" b="1" dirty="0" err="1">
                <a:solidFill>
                  <a:srgbClr val="0070C0"/>
                </a:solidFill>
                <a:cs typeface="Arial" pitchFamily="34" charset="0"/>
              </a:rPr>
              <a:t>dẫn</a:t>
            </a:r>
            <a:r>
              <a:rPr lang="es-CL" sz="2400" b="1" dirty="0">
                <a:solidFill>
                  <a:srgbClr val="0070C0"/>
                </a:solidFill>
                <a:cs typeface="Arial" pitchFamily="34" charset="0"/>
              </a:rPr>
              <a:t> </a:t>
            </a:r>
            <a:r>
              <a:rPr lang="es-CL" sz="2400" b="1" dirty="0" err="1">
                <a:solidFill>
                  <a:srgbClr val="0070C0"/>
                </a:solidFill>
                <a:cs typeface="Arial" pitchFamily="34" charset="0"/>
              </a:rPr>
              <a:t>hoạt</a:t>
            </a:r>
            <a:r>
              <a:rPr lang="es-CL" sz="2400" b="1" dirty="0">
                <a:solidFill>
                  <a:srgbClr val="0070C0"/>
                </a:solidFill>
                <a:cs typeface="Arial" pitchFamily="34" charset="0"/>
              </a:rPr>
              <a:t> </a:t>
            </a:r>
            <a:r>
              <a:rPr lang="es-CL" sz="2400" b="1" dirty="0" err="1">
                <a:solidFill>
                  <a:srgbClr val="0070C0"/>
                </a:solidFill>
                <a:cs typeface="Arial" pitchFamily="34" charset="0"/>
              </a:rPr>
              <a:t>động</a:t>
            </a:r>
            <a:r>
              <a:rPr lang="es-CL" sz="2400" b="1" dirty="0">
                <a:solidFill>
                  <a:srgbClr val="0070C0"/>
                </a:solidFill>
                <a:cs typeface="Arial" pitchFamily="34" charset="0"/>
              </a:rPr>
              <a:t> </a:t>
            </a:r>
            <a:r>
              <a:rPr lang="es-CL" sz="2400" b="1" dirty="0" err="1">
                <a:solidFill>
                  <a:srgbClr val="0070C0"/>
                </a:solidFill>
                <a:cs typeface="Arial" pitchFamily="34" charset="0"/>
              </a:rPr>
              <a:t>học</a:t>
            </a:r>
            <a:r>
              <a:rPr lang="es-CL" sz="2400" b="1" dirty="0">
                <a:solidFill>
                  <a:srgbClr val="0070C0"/>
                </a:solidFill>
                <a:cs typeface="Arial" pitchFamily="34" charset="0"/>
              </a:rPr>
              <a:t> </a:t>
            </a:r>
            <a:r>
              <a:rPr lang="es-CL" sz="2400" b="1" dirty="0" err="1">
                <a:solidFill>
                  <a:srgbClr val="0070C0"/>
                </a:solidFill>
                <a:cs typeface="Arial" pitchFamily="34" charset="0"/>
              </a:rPr>
              <a:t>tập</a:t>
            </a:r>
            <a:r>
              <a:rPr lang="es-CL" sz="2400" b="1" dirty="0">
                <a:solidFill>
                  <a:srgbClr val="0070C0"/>
                </a:solidFill>
                <a:cs typeface="Arial" pitchFamily="34" charset="0"/>
              </a:rPr>
              <a:t>, </a:t>
            </a:r>
            <a:r>
              <a:rPr lang="es-CL" sz="2400" b="1" dirty="0" err="1">
                <a:solidFill>
                  <a:srgbClr val="0070C0"/>
                </a:solidFill>
                <a:cs typeface="Arial" pitchFamily="34" charset="0"/>
              </a:rPr>
              <a:t>điều</a:t>
            </a:r>
            <a:r>
              <a:rPr lang="es-CL" sz="2400" b="1" dirty="0">
                <a:solidFill>
                  <a:srgbClr val="0070C0"/>
                </a:solidFill>
                <a:cs typeface="Arial" pitchFamily="34" charset="0"/>
              </a:rPr>
              <a:t> </a:t>
            </a:r>
            <a:r>
              <a:rPr lang="es-CL" sz="2400" b="1" dirty="0" err="1">
                <a:solidFill>
                  <a:srgbClr val="0070C0"/>
                </a:solidFill>
                <a:cs typeface="Arial" pitchFamily="34" charset="0"/>
              </a:rPr>
              <a:t>chỉnh</a:t>
            </a:r>
            <a:r>
              <a:rPr lang="es-CL" sz="2400" b="1" dirty="0">
                <a:solidFill>
                  <a:srgbClr val="0070C0"/>
                </a:solidFill>
                <a:cs typeface="Arial" pitchFamily="34" charset="0"/>
              </a:rPr>
              <a:t> </a:t>
            </a:r>
            <a:r>
              <a:rPr lang="es-CL" sz="2400" b="1" dirty="0" err="1">
                <a:solidFill>
                  <a:srgbClr val="0070C0"/>
                </a:solidFill>
                <a:cs typeface="Arial" pitchFamily="34" charset="0"/>
              </a:rPr>
              <a:t>các</a:t>
            </a:r>
            <a:r>
              <a:rPr lang="es-CL" sz="2400" b="1" dirty="0">
                <a:solidFill>
                  <a:srgbClr val="0070C0"/>
                </a:solidFill>
                <a:cs typeface="Arial" pitchFamily="34" charset="0"/>
              </a:rPr>
              <a:t> </a:t>
            </a:r>
            <a:r>
              <a:rPr lang="es-CL" sz="2400" b="1" dirty="0" err="1">
                <a:solidFill>
                  <a:srgbClr val="0070C0"/>
                </a:solidFill>
                <a:cs typeface="Arial" pitchFamily="34" charset="0"/>
              </a:rPr>
              <a:t>HĐ</a:t>
            </a:r>
            <a:r>
              <a:rPr lang="es-CL" sz="2400" b="1" dirty="0">
                <a:solidFill>
                  <a:srgbClr val="0070C0"/>
                </a:solidFill>
                <a:cs typeface="Arial" pitchFamily="34" charset="0"/>
              </a:rPr>
              <a:t> </a:t>
            </a:r>
            <a:r>
              <a:rPr lang="es-CL" sz="2400" b="1" dirty="0" err="1">
                <a:solidFill>
                  <a:srgbClr val="0070C0"/>
                </a:solidFill>
                <a:cs typeface="Arial" pitchFamily="34" charset="0"/>
              </a:rPr>
              <a:t>dạy</a:t>
            </a:r>
            <a:r>
              <a:rPr lang="es-CL" sz="2400" b="1" dirty="0">
                <a:solidFill>
                  <a:srgbClr val="0070C0"/>
                </a:solidFill>
                <a:cs typeface="Arial" pitchFamily="34" charset="0"/>
              </a:rPr>
              <a:t> </a:t>
            </a:r>
            <a:r>
              <a:rPr lang="es-CL" sz="2400" b="1" dirty="0" err="1">
                <a:solidFill>
                  <a:srgbClr val="0070C0"/>
                </a:solidFill>
                <a:cs typeface="Arial" pitchFamily="34" charset="0"/>
              </a:rPr>
              <a:t>học</a:t>
            </a:r>
            <a:r>
              <a:rPr lang="es-CL" sz="2400" b="1" dirty="0">
                <a:solidFill>
                  <a:srgbClr val="0070C0"/>
                </a:solidFill>
                <a:cs typeface="Arial" pitchFamily="34" charset="0"/>
              </a:rPr>
              <a:t>, </a:t>
            </a:r>
            <a:r>
              <a:rPr lang="es-CL" sz="2400" b="1" dirty="0" err="1">
                <a:solidFill>
                  <a:srgbClr val="0070C0"/>
                </a:solidFill>
                <a:cs typeface="Arial" pitchFamily="34" charset="0"/>
              </a:rPr>
              <a:t>quản</a:t>
            </a:r>
            <a:r>
              <a:rPr lang="es-CL" sz="2400" b="1" dirty="0">
                <a:solidFill>
                  <a:srgbClr val="0070C0"/>
                </a:solidFill>
                <a:cs typeface="Arial" pitchFamily="34" charset="0"/>
              </a:rPr>
              <a:t> </a:t>
            </a:r>
            <a:r>
              <a:rPr lang="es-CL" sz="2400" b="1" dirty="0" err="1">
                <a:solidFill>
                  <a:srgbClr val="0070C0"/>
                </a:solidFill>
                <a:cs typeface="Arial" pitchFamily="34" charset="0"/>
              </a:rPr>
              <a:t>lí</a:t>
            </a:r>
            <a:r>
              <a:rPr lang="es-CL" sz="2400" b="1" dirty="0">
                <a:solidFill>
                  <a:srgbClr val="0070C0"/>
                </a:solidFill>
                <a:cs typeface="Arial" pitchFamily="34" charset="0"/>
              </a:rPr>
              <a:t> </a:t>
            </a:r>
            <a:r>
              <a:rPr lang="es-CL" sz="2400" b="1" dirty="0" err="1">
                <a:solidFill>
                  <a:srgbClr val="0070C0"/>
                </a:solidFill>
                <a:cs typeface="Arial" pitchFamily="34" charset="0"/>
              </a:rPr>
              <a:t>và</a:t>
            </a:r>
            <a:r>
              <a:rPr lang="es-CL" sz="2400" b="1" dirty="0">
                <a:solidFill>
                  <a:srgbClr val="0070C0"/>
                </a:solidFill>
                <a:cs typeface="Arial" pitchFamily="34" charset="0"/>
              </a:rPr>
              <a:t> </a:t>
            </a:r>
            <a:r>
              <a:rPr lang="es-CL" sz="2400" b="1" dirty="0" err="1">
                <a:solidFill>
                  <a:srgbClr val="0070C0"/>
                </a:solidFill>
                <a:cs typeface="Arial" pitchFamily="34" charset="0"/>
              </a:rPr>
              <a:t>phát</a:t>
            </a:r>
            <a:r>
              <a:rPr lang="es-CL" sz="2400" b="1" dirty="0">
                <a:solidFill>
                  <a:srgbClr val="0070C0"/>
                </a:solidFill>
                <a:cs typeface="Arial" pitchFamily="34" charset="0"/>
              </a:rPr>
              <a:t> </a:t>
            </a:r>
            <a:r>
              <a:rPr lang="es-CL" sz="2400" b="1" dirty="0" err="1">
                <a:solidFill>
                  <a:srgbClr val="0070C0"/>
                </a:solidFill>
                <a:cs typeface="Arial" pitchFamily="34" charset="0"/>
              </a:rPr>
              <a:t>triển</a:t>
            </a:r>
            <a:r>
              <a:rPr lang="es-CL" sz="2400" b="1" dirty="0">
                <a:solidFill>
                  <a:srgbClr val="0070C0"/>
                </a:solidFill>
                <a:cs typeface="Arial" pitchFamily="34" charset="0"/>
              </a:rPr>
              <a:t> </a:t>
            </a:r>
            <a:r>
              <a:rPr lang="es-CL" sz="2400" b="1" dirty="0" err="1">
                <a:solidFill>
                  <a:srgbClr val="0070C0"/>
                </a:solidFill>
                <a:cs typeface="Arial" pitchFamily="34" charset="0"/>
              </a:rPr>
              <a:t>CT</a:t>
            </a:r>
            <a:r>
              <a:rPr lang="es-CL" sz="2400" b="1" dirty="0">
                <a:solidFill>
                  <a:srgbClr val="0070C0"/>
                </a:solidFill>
                <a:cs typeface="Arial" pitchFamily="34" charset="0"/>
              </a:rPr>
              <a:t>, </a:t>
            </a:r>
            <a:r>
              <a:rPr lang="vi-VN" sz="2400" b="1" dirty="0">
                <a:solidFill>
                  <a:srgbClr val="0070C0"/>
                </a:solidFill>
                <a:cs typeface="Arial" pitchFamily="34" charset="0"/>
              </a:rPr>
              <a:t>bảo </a:t>
            </a:r>
            <a:r>
              <a:rPr lang="es-CL" sz="2400" b="1" dirty="0" err="1">
                <a:solidFill>
                  <a:srgbClr val="0070C0"/>
                </a:solidFill>
                <a:cs typeface="Arial" pitchFamily="34" charset="0"/>
              </a:rPr>
              <a:t>đảm</a:t>
            </a:r>
            <a:r>
              <a:rPr lang="es-CL" sz="2400" b="1" dirty="0">
                <a:solidFill>
                  <a:srgbClr val="0070C0"/>
                </a:solidFill>
                <a:cs typeface="Arial" pitchFamily="34" charset="0"/>
              </a:rPr>
              <a:t> </a:t>
            </a:r>
            <a:r>
              <a:rPr lang="vi-VN" sz="2400" b="1" dirty="0">
                <a:solidFill>
                  <a:srgbClr val="0070C0"/>
                </a:solidFill>
                <a:cs typeface="Arial" pitchFamily="34" charset="0"/>
              </a:rPr>
              <a:t>sự tiến bộ của từng </a:t>
            </a:r>
            <a:r>
              <a:rPr lang="en-US" sz="2400" b="1" dirty="0">
                <a:solidFill>
                  <a:srgbClr val="0070C0"/>
                </a:solidFill>
                <a:cs typeface="Arial" pitchFamily="34" charset="0"/>
              </a:rPr>
              <a:t>HS </a:t>
            </a:r>
            <a:r>
              <a:rPr lang="es-CL" sz="2400" b="1" dirty="0" err="1">
                <a:solidFill>
                  <a:srgbClr val="0070C0"/>
                </a:solidFill>
                <a:cs typeface="Arial" pitchFamily="34" charset="0"/>
              </a:rPr>
              <a:t>và</a:t>
            </a:r>
            <a:r>
              <a:rPr lang="es-CL" sz="2400" b="1" dirty="0">
                <a:solidFill>
                  <a:srgbClr val="0070C0"/>
                </a:solidFill>
                <a:cs typeface="Arial" pitchFamily="34" charset="0"/>
              </a:rPr>
              <a:t> </a:t>
            </a:r>
            <a:r>
              <a:rPr lang="es-CL" sz="2400" b="1" dirty="0" err="1">
                <a:solidFill>
                  <a:srgbClr val="0070C0"/>
                </a:solidFill>
                <a:cs typeface="Arial" pitchFamily="34" charset="0"/>
              </a:rPr>
              <a:t>nâng</a:t>
            </a:r>
            <a:r>
              <a:rPr lang="es-CL" sz="2400" b="1" dirty="0">
                <a:solidFill>
                  <a:srgbClr val="0070C0"/>
                </a:solidFill>
                <a:cs typeface="Arial" pitchFamily="34" charset="0"/>
              </a:rPr>
              <a:t> cao </a:t>
            </a:r>
            <a:r>
              <a:rPr lang="es-CL" sz="2400" b="1" dirty="0" err="1">
                <a:solidFill>
                  <a:srgbClr val="0070C0"/>
                </a:solidFill>
                <a:cs typeface="Arial" pitchFamily="34" charset="0"/>
              </a:rPr>
              <a:t>chất</a:t>
            </a:r>
            <a:r>
              <a:rPr lang="es-CL" sz="2400" b="1" dirty="0">
                <a:solidFill>
                  <a:srgbClr val="0070C0"/>
                </a:solidFill>
                <a:cs typeface="Arial" pitchFamily="34" charset="0"/>
              </a:rPr>
              <a:t> </a:t>
            </a:r>
            <a:r>
              <a:rPr lang="es-CL" sz="2400" b="1" dirty="0" err="1">
                <a:solidFill>
                  <a:srgbClr val="0070C0"/>
                </a:solidFill>
                <a:cs typeface="Arial" pitchFamily="34" charset="0"/>
              </a:rPr>
              <a:t>lượng</a:t>
            </a:r>
            <a:r>
              <a:rPr lang="es-CL" sz="2400" b="1" dirty="0">
                <a:solidFill>
                  <a:srgbClr val="0070C0"/>
                </a:solidFill>
                <a:cs typeface="Arial" pitchFamily="34" charset="0"/>
              </a:rPr>
              <a:t> GD</a:t>
            </a:r>
            <a:endParaRPr lang="it-IT" sz="2400" b="1" dirty="0">
              <a:solidFill>
                <a:srgbClr val="0070C0"/>
              </a:solidFill>
              <a:cs typeface="Arial" pitchFamily="34" charset="0"/>
            </a:endParaRPr>
          </a:p>
        </p:txBody>
      </p:sp>
      <p:sp>
        <p:nvSpPr>
          <p:cNvPr id="6" name="Rounded Rectangle 5">
            <a:extLst>
              <a:ext uri="{FF2B5EF4-FFF2-40B4-BE49-F238E27FC236}">
                <a16:creationId xmlns:a16="http://schemas.microsoft.com/office/drawing/2014/main" id="{37B7400D-F54F-40D1-9B1D-485F41D7A650}"/>
              </a:ext>
            </a:extLst>
          </p:cNvPr>
          <p:cNvSpPr/>
          <p:nvPr/>
        </p:nvSpPr>
        <p:spPr>
          <a:xfrm>
            <a:off x="2540000" y="893763"/>
            <a:ext cx="9347200" cy="4460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90000"/>
              </a:lnSpc>
              <a:spcBef>
                <a:spcPts val="1000"/>
              </a:spcBef>
              <a:spcAft>
                <a:spcPts val="0"/>
              </a:spcAft>
              <a:defRPr/>
            </a:pPr>
            <a:r>
              <a:rPr lang="en-US" sz="2400" b="1" dirty="0" err="1">
                <a:solidFill>
                  <a:srgbClr val="7030A0"/>
                </a:solidFill>
              </a:rPr>
              <a:t>Định</a:t>
            </a:r>
            <a:r>
              <a:rPr lang="en-US" sz="2400" b="1" dirty="0">
                <a:solidFill>
                  <a:srgbClr val="7030A0"/>
                </a:solidFill>
              </a:rPr>
              <a:t> </a:t>
            </a:r>
            <a:r>
              <a:rPr lang="en-US" sz="2400" b="1" dirty="0" err="1">
                <a:solidFill>
                  <a:srgbClr val="7030A0"/>
                </a:solidFill>
              </a:rPr>
              <a:t>hướng</a:t>
            </a:r>
            <a:r>
              <a:rPr lang="en-US" sz="2400" b="1" dirty="0">
                <a:solidFill>
                  <a:srgbClr val="7030A0"/>
                </a:solidFill>
              </a:rPr>
              <a:t> </a:t>
            </a:r>
            <a:r>
              <a:rPr lang="en-US" sz="2400" b="1" dirty="0" err="1">
                <a:solidFill>
                  <a:srgbClr val="7030A0"/>
                </a:solidFill>
              </a:rPr>
              <a:t>về</a:t>
            </a:r>
            <a:r>
              <a:rPr lang="en-US" sz="2400" b="1" dirty="0">
                <a:solidFill>
                  <a:srgbClr val="7030A0"/>
                </a:solidFill>
              </a:rPr>
              <a:t> </a:t>
            </a:r>
            <a:r>
              <a:rPr lang="en-US" sz="2400" b="1" dirty="0" err="1">
                <a:solidFill>
                  <a:srgbClr val="7030A0"/>
                </a:solidFill>
              </a:rPr>
              <a:t>đánh</a:t>
            </a:r>
            <a:r>
              <a:rPr lang="en-US" sz="2400" b="1" dirty="0">
                <a:solidFill>
                  <a:srgbClr val="7030A0"/>
                </a:solidFill>
              </a:rPr>
              <a:t> </a:t>
            </a:r>
            <a:r>
              <a:rPr lang="en-US" sz="2400" b="1" dirty="0" err="1">
                <a:solidFill>
                  <a:srgbClr val="7030A0"/>
                </a:solidFill>
              </a:rPr>
              <a:t>giá</a:t>
            </a:r>
            <a:r>
              <a:rPr lang="en-US" sz="2400" b="1" dirty="0">
                <a:solidFill>
                  <a:srgbClr val="7030A0"/>
                </a:solidFill>
              </a:rPr>
              <a:t> </a:t>
            </a:r>
            <a:r>
              <a:rPr lang="en-US" sz="2400" b="1" dirty="0" err="1">
                <a:solidFill>
                  <a:srgbClr val="7030A0"/>
                </a:solidFill>
              </a:rPr>
              <a:t>kết</a:t>
            </a:r>
            <a:r>
              <a:rPr lang="en-US" sz="2400" b="1" dirty="0">
                <a:solidFill>
                  <a:srgbClr val="7030A0"/>
                </a:solidFill>
              </a:rPr>
              <a:t> </a:t>
            </a:r>
            <a:r>
              <a:rPr lang="en-US" sz="2400" b="1" dirty="0" err="1">
                <a:solidFill>
                  <a:srgbClr val="7030A0"/>
                </a:solidFill>
              </a:rPr>
              <a:t>quả</a:t>
            </a:r>
            <a:r>
              <a:rPr lang="en-US" sz="2400" b="1" dirty="0">
                <a:solidFill>
                  <a:srgbClr val="7030A0"/>
                </a:solidFill>
              </a:rPr>
              <a:t> </a:t>
            </a:r>
            <a:r>
              <a:rPr lang="en-US" sz="2400" b="1" dirty="0" err="1">
                <a:solidFill>
                  <a:srgbClr val="7030A0"/>
                </a:solidFill>
              </a:rPr>
              <a:t>giáo</a:t>
            </a:r>
            <a:r>
              <a:rPr lang="en-US" sz="2400" b="1" dirty="0">
                <a:solidFill>
                  <a:srgbClr val="7030A0"/>
                </a:solidFill>
              </a:rPr>
              <a:t> </a:t>
            </a:r>
            <a:r>
              <a:rPr lang="en-US" sz="2400" b="1" dirty="0" err="1">
                <a:solidFill>
                  <a:srgbClr val="7030A0"/>
                </a:solidFill>
              </a:rPr>
              <a:t>dục</a:t>
            </a:r>
            <a:endParaRPr lang="en-US" sz="2400" b="1" dirty="0">
              <a:solidFill>
                <a:srgbClr val="7030A0"/>
              </a:solidFill>
            </a:endParaRPr>
          </a:p>
        </p:txBody>
      </p:sp>
      <p:sp>
        <p:nvSpPr>
          <p:cNvPr id="7" name="Rounded Rectangle 6">
            <a:extLst>
              <a:ext uri="{FF2B5EF4-FFF2-40B4-BE49-F238E27FC236}">
                <a16:creationId xmlns:a16="http://schemas.microsoft.com/office/drawing/2014/main" id="{741276E8-929A-4EA3-9805-33EB7F254F55}"/>
              </a:ext>
            </a:extLst>
          </p:cNvPr>
          <p:cNvSpPr/>
          <p:nvPr/>
        </p:nvSpPr>
        <p:spPr>
          <a:xfrm>
            <a:off x="2438400" y="5715000"/>
            <a:ext cx="9483725" cy="838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20000"/>
              </a:lnSpc>
              <a:defRPr/>
            </a:pPr>
            <a:r>
              <a:rPr lang="es-CL" sz="2400" b="1" dirty="0" err="1">
                <a:solidFill>
                  <a:srgbClr val="7030A0"/>
                </a:solidFill>
              </a:rPr>
              <a:t>Đối</a:t>
            </a:r>
            <a:r>
              <a:rPr lang="es-CL" sz="2400" b="1" dirty="0">
                <a:solidFill>
                  <a:srgbClr val="7030A0"/>
                </a:solidFill>
              </a:rPr>
              <a:t> </a:t>
            </a:r>
            <a:r>
              <a:rPr lang="es-CL" sz="2400" b="1" dirty="0" err="1">
                <a:solidFill>
                  <a:srgbClr val="7030A0"/>
                </a:solidFill>
              </a:rPr>
              <a:t>tượng</a:t>
            </a:r>
            <a:r>
              <a:rPr lang="es-CL" sz="2400" b="1" dirty="0">
                <a:solidFill>
                  <a:srgbClr val="7030A0"/>
                </a:solidFill>
              </a:rPr>
              <a:t> </a:t>
            </a:r>
            <a:r>
              <a:rPr lang="es-CL" sz="2400" b="1" dirty="0" err="1">
                <a:solidFill>
                  <a:srgbClr val="7030A0"/>
                </a:solidFill>
              </a:rPr>
              <a:t>đánh</a:t>
            </a:r>
            <a:r>
              <a:rPr lang="es-CL" sz="2400" b="1" dirty="0">
                <a:solidFill>
                  <a:srgbClr val="7030A0"/>
                </a:solidFill>
              </a:rPr>
              <a:t> </a:t>
            </a:r>
            <a:r>
              <a:rPr lang="es-CL" sz="2400" b="1" dirty="0" err="1">
                <a:solidFill>
                  <a:srgbClr val="7030A0"/>
                </a:solidFill>
              </a:rPr>
              <a:t>giá</a:t>
            </a:r>
            <a:r>
              <a:rPr lang="es-CL" sz="2400" b="1" dirty="0">
                <a:solidFill>
                  <a:srgbClr val="7030A0"/>
                </a:solidFill>
              </a:rPr>
              <a:t>: </a:t>
            </a:r>
            <a:r>
              <a:rPr lang="vi-VN" sz="2400" b="1" dirty="0">
                <a:solidFill>
                  <a:schemeClr val="accent3">
                    <a:lumMod val="75000"/>
                  </a:schemeClr>
                </a:solidFill>
              </a:rPr>
              <a:t>sản phẩm</a:t>
            </a:r>
            <a:r>
              <a:rPr lang="es-CL" sz="2400" b="1" dirty="0">
                <a:solidFill>
                  <a:schemeClr val="accent3">
                    <a:lumMod val="75000"/>
                  </a:schemeClr>
                </a:solidFill>
              </a:rPr>
              <a:t> </a:t>
            </a:r>
            <a:r>
              <a:rPr lang="es-CL" sz="2400" b="1" dirty="0" err="1">
                <a:solidFill>
                  <a:schemeClr val="accent3">
                    <a:lumMod val="75000"/>
                  </a:schemeClr>
                </a:solidFill>
              </a:rPr>
              <a:t>và</a:t>
            </a:r>
            <a:r>
              <a:rPr lang="es-CL" sz="2400" b="1" dirty="0">
                <a:solidFill>
                  <a:schemeClr val="accent3">
                    <a:lumMod val="75000"/>
                  </a:schemeClr>
                </a:solidFill>
              </a:rPr>
              <a:t> </a:t>
            </a:r>
            <a:r>
              <a:rPr lang="vi-VN" sz="2400" b="1" dirty="0">
                <a:solidFill>
                  <a:schemeClr val="accent3">
                    <a:lumMod val="75000"/>
                  </a:schemeClr>
                </a:solidFill>
              </a:rPr>
              <a:t>quá trình </a:t>
            </a:r>
            <a:r>
              <a:rPr lang="es-CL" sz="2400" b="1" dirty="0" err="1">
                <a:solidFill>
                  <a:schemeClr val="accent3">
                    <a:lumMod val="75000"/>
                  </a:schemeClr>
                </a:solidFill>
              </a:rPr>
              <a:t>học</a:t>
            </a:r>
            <a:r>
              <a:rPr lang="es-CL" sz="2400" b="1" dirty="0">
                <a:solidFill>
                  <a:schemeClr val="accent3">
                    <a:lumMod val="75000"/>
                  </a:schemeClr>
                </a:solidFill>
              </a:rPr>
              <a:t> </a:t>
            </a:r>
            <a:r>
              <a:rPr lang="es-CL" sz="2400" b="1" dirty="0" err="1">
                <a:solidFill>
                  <a:schemeClr val="accent3">
                    <a:lumMod val="75000"/>
                  </a:schemeClr>
                </a:solidFill>
              </a:rPr>
              <a:t>tập</a:t>
            </a:r>
            <a:r>
              <a:rPr lang="es-CL" sz="2400" b="1" dirty="0">
                <a:solidFill>
                  <a:schemeClr val="accent3">
                    <a:lumMod val="75000"/>
                  </a:schemeClr>
                </a:solidFill>
              </a:rPr>
              <a:t>, </a:t>
            </a:r>
            <a:r>
              <a:rPr lang="es-CL" sz="2400" b="1" dirty="0" err="1">
                <a:solidFill>
                  <a:schemeClr val="accent3">
                    <a:lumMod val="75000"/>
                  </a:schemeClr>
                </a:solidFill>
              </a:rPr>
              <a:t>rèn</a:t>
            </a:r>
            <a:r>
              <a:rPr lang="es-CL" sz="2400" b="1" dirty="0">
                <a:solidFill>
                  <a:schemeClr val="accent3">
                    <a:lumMod val="75000"/>
                  </a:schemeClr>
                </a:solidFill>
              </a:rPr>
              <a:t> </a:t>
            </a:r>
            <a:r>
              <a:rPr lang="es-CL" sz="2400" b="1" dirty="0" err="1">
                <a:solidFill>
                  <a:schemeClr val="accent3">
                    <a:lumMod val="75000"/>
                  </a:schemeClr>
                </a:solidFill>
              </a:rPr>
              <a:t>luyện</a:t>
            </a:r>
            <a:r>
              <a:rPr lang="es-CL" sz="2400" b="1" dirty="0">
                <a:solidFill>
                  <a:schemeClr val="accent3">
                    <a:lumMod val="75000"/>
                  </a:schemeClr>
                </a:solidFill>
              </a:rPr>
              <a:t> </a:t>
            </a:r>
            <a:r>
              <a:rPr lang="es-CL" sz="2400" b="1" dirty="0" err="1">
                <a:solidFill>
                  <a:schemeClr val="accent3">
                    <a:lumMod val="75000"/>
                  </a:schemeClr>
                </a:solidFill>
              </a:rPr>
              <a:t>của</a:t>
            </a:r>
            <a:r>
              <a:rPr lang="es-CL" sz="2400" b="1" dirty="0">
                <a:solidFill>
                  <a:schemeClr val="accent3">
                    <a:lumMod val="75000"/>
                  </a:schemeClr>
                </a:solidFill>
              </a:rPr>
              <a:t> HS</a:t>
            </a:r>
            <a:endParaRPr lang="en-US" sz="2400" b="1" dirty="0">
              <a:solidFill>
                <a:schemeClr val="accent3">
                  <a:lumMod val="75000"/>
                </a:schemeClr>
              </a:solidFill>
            </a:endParaRPr>
          </a:p>
        </p:txBody>
      </p:sp>
      <p:sp>
        <p:nvSpPr>
          <p:cNvPr id="9" name="Rounded Rectangle 8">
            <a:extLst>
              <a:ext uri="{FF2B5EF4-FFF2-40B4-BE49-F238E27FC236}">
                <a16:creationId xmlns:a16="http://schemas.microsoft.com/office/drawing/2014/main" id="{7CD41768-8AD1-4170-9D36-0849AF0068B2}"/>
              </a:ext>
            </a:extLst>
          </p:cNvPr>
          <p:cNvSpPr/>
          <p:nvPr/>
        </p:nvSpPr>
        <p:spPr>
          <a:xfrm>
            <a:off x="2470150" y="3995738"/>
            <a:ext cx="9369425" cy="1524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lnSpc>
                <a:spcPct val="120000"/>
              </a:lnSpc>
              <a:defRPr/>
            </a:pPr>
            <a:r>
              <a:rPr lang="es-CL" altLang="en-US" sz="2400" b="1">
                <a:solidFill>
                  <a:srgbClr val="7030A0"/>
                </a:solidFill>
                <a:latin typeface="Calibri" panose="020F0502020204030204" pitchFamily="34" charset="0"/>
              </a:rPr>
              <a:t>Căn cứ đ</a:t>
            </a:r>
            <a:r>
              <a:rPr lang="vi-VN" altLang="en-US" sz="2400" b="1">
                <a:solidFill>
                  <a:srgbClr val="7030A0"/>
                </a:solidFill>
                <a:latin typeface="Arial" panose="020B0604020202020204" pitchFamily="34" charset="0"/>
              </a:rPr>
              <a:t>ánh giá</a:t>
            </a:r>
            <a:r>
              <a:rPr lang="en-US" altLang="en-US" sz="2400" b="1">
                <a:solidFill>
                  <a:srgbClr val="7030A0"/>
                </a:solidFill>
                <a:latin typeface="Calibri" panose="020F0502020204030204" pitchFamily="34" charset="0"/>
              </a:rPr>
              <a:t>: </a:t>
            </a:r>
            <a:r>
              <a:rPr lang="es-CL" altLang="en-US" sz="2400" b="1">
                <a:latin typeface="Calibri" panose="020F0502020204030204" pitchFamily="34" charset="0"/>
              </a:rPr>
              <a:t>các yêu cầu cần đạt về phẩm chất và năng lực được quy định trong CT tổng thể và CT môn học</a:t>
            </a:r>
            <a:endParaRPr lang="it-IT" altLang="en-US" sz="2400" b="1">
              <a:latin typeface="Calibri" panose="020F0502020204030204" pitchFamily="34" charset="0"/>
            </a:endParaRPr>
          </a:p>
        </p:txBody>
      </p:sp>
      <p:sp>
        <p:nvSpPr>
          <p:cNvPr id="10" name="Date Placeholder 9">
            <a:extLst>
              <a:ext uri="{FF2B5EF4-FFF2-40B4-BE49-F238E27FC236}">
                <a16:creationId xmlns:a16="http://schemas.microsoft.com/office/drawing/2014/main" id="{2DA45A89-79C4-4B7A-A29F-02E73EAFA7D2}"/>
              </a:ext>
            </a:extLst>
          </p:cNvPr>
          <p:cNvSpPr txBox="1">
            <a:spLocks noGrp="1"/>
          </p:cNvSpPr>
          <p:nvPr/>
        </p:nvSpPr>
        <p:spPr>
          <a:xfrm>
            <a:off x="609600" y="6356350"/>
            <a:ext cx="2844800" cy="365125"/>
          </a:xfrm>
          <a:prstGeom prst="rect">
            <a:avLst/>
          </a:prstGeom>
          <a:noFill/>
        </p:spPr>
        <p:txBody>
          <a:bodyPr anchor="ctr"/>
          <a:lstStyle/>
          <a:p>
            <a:pPr eaLnBrk="1" fontAlgn="auto" hangingPunct="1">
              <a:spcBef>
                <a:spcPts val="0"/>
              </a:spcBef>
              <a:spcAft>
                <a:spcPts val="0"/>
              </a:spcAft>
              <a:defRPr/>
            </a:pPr>
            <a:fld id="{455DFBF0-60D1-41BE-9F1C-C83137B4F727}" type="datetime1">
              <a:rPr lang="en-US" sz="1200">
                <a:solidFill>
                  <a:prstClr val="black">
                    <a:tint val="75000"/>
                  </a:prstClr>
                </a:solidFill>
                <a:latin typeface="+mn-lt"/>
                <a:cs typeface="+mn-cs"/>
              </a:rPr>
              <a:pPr eaLnBrk="1" fontAlgn="auto" hangingPunct="1">
                <a:spcBef>
                  <a:spcPts val="0"/>
                </a:spcBef>
                <a:spcAft>
                  <a:spcPts val="0"/>
                </a:spcAft>
                <a:defRPr/>
              </a:pPr>
              <a:t>4/9/2020</a:t>
            </a:fld>
            <a:endParaRPr lang="en-US" sz="1200" dirty="0">
              <a:solidFill>
                <a:prstClr val="black">
                  <a:tint val="75000"/>
                </a:prstClr>
              </a:solidFill>
              <a:latin typeface="+mn-lt"/>
              <a:cs typeface="+mn-cs"/>
            </a:endParaRPr>
          </a:p>
        </p:txBody>
      </p:sp>
      <p:sp>
        <p:nvSpPr>
          <p:cNvPr id="38922" name="Slide Number Placeholder 10">
            <a:extLst>
              <a:ext uri="{FF2B5EF4-FFF2-40B4-BE49-F238E27FC236}">
                <a16:creationId xmlns:a16="http://schemas.microsoft.com/office/drawing/2014/main" id="{23A3F88F-35DC-4B1A-BFD6-531F34D3E6E7}"/>
              </a:ext>
            </a:extLst>
          </p:cNvPr>
          <p:cNvSpPr txBox="1">
            <a:spLocks noGrp="1" noChangeArrowheads="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9D443783-9EDE-4711-B901-20D812B41D82}" type="slidenum">
              <a:rPr lang="en-US" altLang="vi-VN" sz="700">
                <a:solidFill>
                  <a:srgbClr val="898989"/>
                </a:solidFill>
              </a:rPr>
              <a:pPr algn="r" eaLnBrk="1" hangingPunct="1">
                <a:spcBef>
                  <a:spcPct val="0"/>
                </a:spcBef>
                <a:buFontTx/>
                <a:buNone/>
              </a:pPr>
              <a:t>31</a:t>
            </a:fld>
            <a:endParaRPr lang="en-US" altLang="vi-VN" sz="700">
              <a:solidFill>
                <a:srgbClr val="898989"/>
              </a:solidFill>
            </a:endParaRP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65C798E2-FBFB-4DB8-82C3-E21F75ACF649}"/>
              </a:ext>
            </a:extLst>
          </p:cNvPr>
          <p:cNvSpPr>
            <a:spLocks noGrp="1"/>
          </p:cNvSpPr>
          <p:nvPr>
            <p:ph type="dt" sz="quarter" idx="10"/>
          </p:nvPr>
        </p:nvSpPr>
        <p:spPr/>
        <p:txBody>
          <a:bodyPr/>
          <a:lstStyle/>
          <a:p>
            <a:pPr>
              <a:defRPr/>
            </a:pPr>
            <a:fld id="{85DB6DCE-4C47-4DED-8E62-105C4CE63AA3}" type="datetime1">
              <a:rPr lang="en-US"/>
              <a:pPr>
                <a:defRPr/>
              </a:pPr>
              <a:t>4/9/2020</a:t>
            </a:fld>
            <a:endParaRPr lang="en-US"/>
          </a:p>
        </p:txBody>
      </p:sp>
      <p:sp>
        <p:nvSpPr>
          <p:cNvPr id="39939" name="Rectangle 2">
            <a:extLst>
              <a:ext uri="{FF2B5EF4-FFF2-40B4-BE49-F238E27FC236}">
                <a16:creationId xmlns:a16="http://schemas.microsoft.com/office/drawing/2014/main" id="{14300A9C-519F-4251-8C0F-8EFA9B8CB4AA}"/>
              </a:ext>
            </a:extLst>
          </p:cNvPr>
          <p:cNvSpPr>
            <a:spLocks noGrp="1"/>
          </p:cNvSpPr>
          <p:nvPr>
            <p:ph type="body" idx="4294967295"/>
          </p:nvPr>
        </p:nvSpPr>
        <p:spPr/>
        <p:txBody>
          <a:bodyPr/>
          <a:lstStyle/>
          <a:p>
            <a:endParaRPr lang="en-US" altLang="en-US"/>
          </a:p>
        </p:txBody>
      </p:sp>
      <p:pic>
        <p:nvPicPr>
          <p:cNvPr id="39940" name="Picture 3" descr="Ti_le_luu_tru_thong_tin">
            <a:extLst>
              <a:ext uri="{FF2B5EF4-FFF2-40B4-BE49-F238E27FC236}">
                <a16:creationId xmlns:a16="http://schemas.microsoft.com/office/drawing/2014/main" id="{026CF2E3-B769-4B18-AC1F-A88591228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371600"/>
            <a:ext cx="11201400" cy="4572000"/>
          </a:xfrm>
          <a:prstGeom prst="rect">
            <a:avLst/>
          </a:prstGeom>
          <a:solidFill>
            <a:srgbClr val="92D050"/>
          </a:solidFill>
          <a:ln w="9525">
            <a:solidFill>
              <a:srgbClr val="00B0F0"/>
            </a:solidFill>
            <a:miter lim="800000"/>
            <a:headEnd/>
            <a:tailEnd/>
          </a:ln>
        </p:spPr>
      </p:pic>
      <p:sp>
        <p:nvSpPr>
          <p:cNvPr id="2" name="Date Placeholder 1">
            <a:extLst>
              <a:ext uri="{FF2B5EF4-FFF2-40B4-BE49-F238E27FC236}">
                <a16:creationId xmlns:a16="http://schemas.microsoft.com/office/drawing/2014/main" id="{520CAD26-0493-4C40-81B1-978023959002}"/>
              </a:ext>
            </a:extLst>
          </p:cNvPr>
          <p:cNvSpPr txBox="1">
            <a:spLocks noGrp="1"/>
          </p:cNvSpPr>
          <p:nvPr/>
        </p:nvSpPr>
        <p:spPr>
          <a:xfrm>
            <a:off x="609600" y="6356350"/>
            <a:ext cx="2844800" cy="365125"/>
          </a:xfrm>
          <a:prstGeom prst="rect">
            <a:avLst/>
          </a:prstGeom>
          <a:noFill/>
        </p:spPr>
        <p:txBody>
          <a:bodyPr anchor="ctr"/>
          <a:lstStyle/>
          <a:p>
            <a:pPr eaLnBrk="1" fontAlgn="auto" hangingPunct="1">
              <a:spcBef>
                <a:spcPts val="0"/>
              </a:spcBef>
              <a:spcAft>
                <a:spcPts val="0"/>
              </a:spcAft>
              <a:defRPr/>
            </a:pPr>
            <a:fld id="{235D07C6-6B66-480F-ACF5-1DBF2CD8F729}" type="datetime1">
              <a:rPr lang="vi-VN" sz="1200">
                <a:solidFill>
                  <a:prstClr val="black">
                    <a:tint val="75000"/>
                  </a:prstClr>
                </a:solidFill>
                <a:latin typeface="+mn-lt"/>
                <a:cs typeface="+mn-cs"/>
              </a:rPr>
              <a:pPr eaLnBrk="1" fontAlgn="auto" hangingPunct="1">
                <a:spcBef>
                  <a:spcPts val="0"/>
                </a:spcBef>
                <a:spcAft>
                  <a:spcPts val="0"/>
                </a:spcAft>
                <a:defRPr/>
              </a:pPr>
              <a:t>09/04/2020</a:t>
            </a:fld>
            <a:endParaRPr lang="en-US" sz="1200">
              <a:solidFill>
                <a:prstClr val="black">
                  <a:tint val="75000"/>
                </a:prstClr>
              </a:solidFill>
              <a:latin typeface="+mn-lt"/>
              <a:cs typeface="+mn-cs"/>
            </a:endParaRPr>
          </a:p>
        </p:txBody>
      </p:sp>
      <p:sp>
        <p:nvSpPr>
          <p:cNvPr id="39942" name="Slide Number Placeholder 2">
            <a:extLst>
              <a:ext uri="{FF2B5EF4-FFF2-40B4-BE49-F238E27FC236}">
                <a16:creationId xmlns:a16="http://schemas.microsoft.com/office/drawing/2014/main" id="{F3FB3CE8-34F6-48BF-B470-79A986A51C66}"/>
              </a:ext>
            </a:extLst>
          </p:cNvPr>
          <p:cNvSpPr txBox="1">
            <a:spLocks noGrp="1" noChangeArrowheads="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fld id="{C5C599B4-AE66-4406-808E-7C148861B131}" type="slidenum">
              <a:rPr lang="en-US" altLang="en-US" sz="1200">
                <a:solidFill>
                  <a:srgbClr val="898989"/>
                </a:solidFill>
                <a:latin typeface="Calibri" panose="020F0502020204030204" pitchFamily="34" charset="0"/>
              </a:rPr>
              <a:pPr algn="r" eaLnBrk="1" hangingPunct="1">
                <a:spcBef>
                  <a:spcPct val="0"/>
                </a:spcBef>
                <a:buClrTx/>
                <a:buSzTx/>
                <a:buFontTx/>
                <a:buNone/>
              </a:pPr>
              <a:t>32</a:t>
            </a:fld>
            <a:endParaRPr lang="en-US" altLang="en-US" sz="1200">
              <a:solidFill>
                <a:srgbClr val="898989"/>
              </a:solidFill>
              <a:latin typeface="Calibri" panose="020F0502020204030204" pitchFamily="34" charset="0"/>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9E5D1F-0B45-4A76-BD18-9401B04A9F0E}"/>
              </a:ext>
            </a:extLst>
          </p:cNvPr>
          <p:cNvSpPr>
            <a:spLocks noGrp="1"/>
          </p:cNvSpPr>
          <p:nvPr>
            <p:ph type="dt" sz="quarter" idx="10"/>
          </p:nvPr>
        </p:nvSpPr>
        <p:spPr/>
        <p:txBody>
          <a:bodyPr/>
          <a:lstStyle/>
          <a:p>
            <a:pPr>
              <a:defRPr/>
            </a:pPr>
            <a:fld id="{7F832085-6BF0-411D-9C8C-F1C9A8A3162A}" type="datetime1">
              <a:rPr lang="en-US"/>
              <a:pPr>
                <a:defRPr/>
              </a:pPr>
              <a:t>4/9/2020</a:t>
            </a:fld>
            <a:endParaRPr lang="en-US"/>
          </a:p>
        </p:txBody>
      </p:sp>
      <p:pic>
        <p:nvPicPr>
          <p:cNvPr id="40963" name="Picture 3">
            <a:extLst>
              <a:ext uri="{FF2B5EF4-FFF2-40B4-BE49-F238E27FC236}">
                <a16:creationId xmlns:a16="http://schemas.microsoft.com/office/drawing/2014/main" id="{F110A4C7-009B-49A1-91C1-9F2B4D758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614363"/>
            <a:ext cx="5275262" cy="54340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64" name="Picture 4">
            <a:extLst>
              <a:ext uri="{FF2B5EF4-FFF2-40B4-BE49-F238E27FC236}">
                <a16:creationId xmlns:a16="http://schemas.microsoft.com/office/drawing/2014/main" id="{77EEC56B-B974-483A-9CB2-C98EF444F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488" y="596900"/>
            <a:ext cx="5573712" cy="54689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8782491-00B5-460E-9224-1769285EE210}"/>
              </a:ext>
            </a:extLst>
          </p:cNvPr>
          <p:cNvSpPr>
            <a:spLocks noGrp="1"/>
          </p:cNvSpPr>
          <p:nvPr>
            <p:ph type="dt" sz="quarter" idx="10"/>
          </p:nvPr>
        </p:nvSpPr>
        <p:spPr/>
        <p:txBody>
          <a:bodyPr/>
          <a:lstStyle/>
          <a:p>
            <a:pPr>
              <a:defRPr/>
            </a:pPr>
            <a:fld id="{D6B3144A-0FAA-4DB0-A14F-344DAB6C797D}" type="datetime1">
              <a:rPr lang="en-US"/>
              <a:pPr>
                <a:defRPr/>
              </a:pPr>
              <a:t>4/9/2020</a:t>
            </a:fld>
            <a:endParaRPr lang="en-US"/>
          </a:p>
        </p:txBody>
      </p:sp>
      <p:sp>
        <p:nvSpPr>
          <p:cNvPr id="41987" name="Rectangle 6">
            <a:extLst>
              <a:ext uri="{FF2B5EF4-FFF2-40B4-BE49-F238E27FC236}">
                <a16:creationId xmlns:a16="http://schemas.microsoft.com/office/drawing/2014/main" id="{EA1BFE78-D113-423B-B5B1-0059938D48BB}"/>
              </a:ext>
            </a:extLst>
          </p:cNvPr>
          <p:cNvSpPr>
            <a:spLocks noChangeArrowheads="1"/>
          </p:cNvSpPr>
          <p:nvPr/>
        </p:nvSpPr>
        <p:spPr bwMode="auto">
          <a:xfrm>
            <a:off x="2498725" y="277813"/>
            <a:ext cx="7624763" cy="800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2400" b="1">
                <a:solidFill>
                  <a:srgbClr val="0033CC"/>
                </a:solidFill>
              </a:rPr>
              <a:t>GIÁO DỤC TIỂU HỌC TRONG CHƯƠNG TRÌNH MỚI</a:t>
            </a:r>
          </a:p>
        </p:txBody>
      </p:sp>
      <p:pic>
        <p:nvPicPr>
          <p:cNvPr id="41988" name="Picture 1" descr="chương trình giáo dục phổ thông mới,chương trình phổ thông mới,sách giáo khoa mới">
            <a:extLst>
              <a:ext uri="{FF2B5EF4-FFF2-40B4-BE49-F238E27FC236}">
                <a16:creationId xmlns:a16="http://schemas.microsoft.com/office/drawing/2014/main" id="{74954A1C-47CC-4F7A-9F6C-1B96C6B0C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38" y="1530350"/>
            <a:ext cx="10494962" cy="4711700"/>
          </a:xfrm>
          <a:prstGeom prst="rect">
            <a:avLst/>
          </a:prstGeom>
          <a:solidFill>
            <a:srgbClr val="FFC000"/>
          </a:solidFill>
          <a:ln w="38100">
            <a:solidFill>
              <a:srgbClr val="000000"/>
            </a:solidFill>
            <a:miter lim="800000"/>
            <a:headEnd/>
            <a:tailEnd/>
          </a:ln>
        </p:spPr>
      </p:pic>
      <p:sp>
        <p:nvSpPr>
          <p:cNvPr id="41989" name="Text Box 11">
            <a:extLst>
              <a:ext uri="{FF2B5EF4-FFF2-40B4-BE49-F238E27FC236}">
                <a16:creationId xmlns:a16="http://schemas.microsoft.com/office/drawing/2014/main" id="{46551F3D-E477-467D-A40F-A9AE7CA4D57B}"/>
              </a:ext>
            </a:extLst>
          </p:cNvPr>
          <p:cNvSpPr txBox="1">
            <a:spLocks noChangeArrowheads="1"/>
          </p:cNvSpPr>
          <p:nvPr/>
        </p:nvSpPr>
        <p:spPr bwMode="auto">
          <a:xfrm>
            <a:off x="1776413" y="3095625"/>
            <a:ext cx="1406525"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en-US" sz="1200" b="1">
                <a:solidFill>
                  <a:srgbClr val="0066CC"/>
                </a:solidFill>
                <a:latin typeface="Times New Roman" panose="02020603050405020304" pitchFamily="18" charset="0"/>
              </a:rPr>
              <a:t>HĐ Trải nghiệm</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A15DA6-CC68-49FD-8BBA-FEFE21EC5E95}"/>
              </a:ext>
            </a:extLst>
          </p:cNvPr>
          <p:cNvSpPr>
            <a:spLocks noGrp="1"/>
          </p:cNvSpPr>
          <p:nvPr>
            <p:ph type="dt" sz="quarter" idx="10"/>
          </p:nvPr>
        </p:nvSpPr>
        <p:spPr/>
        <p:txBody>
          <a:bodyPr/>
          <a:lstStyle/>
          <a:p>
            <a:pPr>
              <a:defRPr/>
            </a:pPr>
            <a:fld id="{7120FCB4-5062-4B8E-8181-0A38C0A035DD}" type="datetime1">
              <a:rPr lang="en-US"/>
              <a:pPr>
                <a:defRPr/>
              </a:pPr>
              <a:t>4/9/2020</a:t>
            </a:fld>
            <a:endParaRPr lang="en-US"/>
          </a:p>
        </p:txBody>
      </p:sp>
      <p:pic>
        <p:nvPicPr>
          <p:cNvPr id="43011" name="Picture 5">
            <a:extLst>
              <a:ext uri="{FF2B5EF4-FFF2-40B4-BE49-F238E27FC236}">
                <a16:creationId xmlns:a16="http://schemas.microsoft.com/office/drawing/2014/main" id="{D349D629-F3A4-4063-B269-7D0F88612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352425"/>
            <a:ext cx="5749925" cy="61356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3012" name="Picture 6">
            <a:extLst>
              <a:ext uri="{FF2B5EF4-FFF2-40B4-BE49-F238E27FC236}">
                <a16:creationId xmlns:a16="http://schemas.microsoft.com/office/drawing/2014/main" id="{468E9769-E40C-4681-BA77-D46F31167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813" y="403225"/>
            <a:ext cx="5292725" cy="60483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76C15B8-2C6E-4E44-BE1F-E4E1EA3BBDF3}"/>
              </a:ext>
            </a:extLst>
          </p:cNvPr>
          <p:cNvSpPr>
            <a:spLocks noGrp="1"/>
          </p:cNvSpPr>
          <p:nvPr>
            <p:ph type="dt" sz="quarter" idx="10"/>
          </p:nvPr>
        </p:nvSpPr>
        <p:spPr/>
        <p:txBody>
          <a:bodyPr/>
          <a:lstStyle/>
          <a:p>
            <a:pPr>
              <a:defRPr/>
            </a:pPr>
            <a:fld id="{7669D4CB-EEA0-4878-9536-0B8EF0B0161E}" type="datetime1">
              <a:rPr lang="en-US"/>
              <a:pPr>
                <a:defRPr/>
              </a:pPr>
              <a:t>4/9/2020</a:t>
            </a:fld>
            <a:endParaRPr lang="en-US"/>
          </a:p>
        </p:txBody>
      </p:sp>
      <p:pic>
        <p:nvPicPr>
          <p:cNvPr id="44035" name="Picture 7">
            <a:extLst>
              <a:ext uri="{FF2B5EF4-FFF2-40B4-BE49-F238E27FC236}">
                <a16:creationId xmlns:a16="http://schemas.microsoft.com/office/drawing/2014/main" id="{2B7A82E0-33AB-4C3E-B3AC-2A0D6538E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579438"/>
            <a:ext cx="5468938" cy="58372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4036" name="Picture 8">
            <a:extLst>
              <a:ext uri="{FF2B5EF4-FFF2-40B4-BE49-F238E27FC236}">
                <a16:creationId xmlns:a16="http://schemas.microsoft.com/office/drawing/2014/main" id="{1D2BFAB0-2A11-4E1B-8EA2-BF82B8C24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538" y="563563"/>
            <a:ext cx="5626100" cy="58388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2F3518-6CBA-4BD4-9FFD-ECF066920895}"/>
              </a:ext>
            </a:extLst>
          </p:cNvPr>
          <p:cNvSpPr>
            <a:spLocks noGrp="1"/>
          </p:cNvSpPr>
          <p:nvPr>
            <p:ph type="dt" sz="quarter" idx="10"/>
          </p:nvPr>
        </p:nvSpPr>
        <p:spPr/>
        <p:txBody>
          <a:bodyPr/>
          <a:lstStyle/>
          <a:p>
            <a:pPr>
              <a:defRPr/>
            </a:pPr>
            <a:fld id="{6AC248B4-A7E6-498E-94E0-4648C8C2C184}" type="datetime1">
              <a:rPr lang="en-US"/>
              <a:pPr>
                <a:defRPr/>
              </a:pPr>
              <a:t>4/9/2020</a:t>
            </a:fld>
            <a:endParaRPr lang="en-US"/>
          </a:p>
        </p:txBody>
      </p:sp>
      <p:sp>
        <p:nvSpPr>
          <p:cNvPr id="45059" name="Rectangle 5">
            <a:extLst>
              <a:ext uri="{FF2B5EF4-FFF2-40B4-BE49-F238E27FC236}">
                <a16:creationId xmlns:a16="http://schemas.microsoft.com/office/drawing/2014/main" id="{DE5B0042-7D8B-451A-A664-E51DF6DF8573}"/>
              </a:ext>
            </a:extLst>
          </p:cNvPr>
          <p:cNvSpPr>
            <a:spLocks noChangeArrowheads="1"/>
          </p:cNvSpPr>
          <p:nvPr/>
        </p:nvSpPr>
        <p:spPr bwMode="auto">
          <a:xfrm>
            <a:off x="627063" y="2178050"/>
            <a:ext cx="10206037"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20000"/>
              </a:spcBef>
              <a:buClrTx/>
              <a:buSzTx/>
              <a:buFontTx/>
              <a:buNone/>
            </a:pPr>
            <a:endParaRPr lang="en-US" altLang="en-US" sz="1400" b="1">
              <a:solidFill>
                <a:srgbClr val="6600CC"/>
              </a:solidFill>
              <a:latin typeface="Arial" panose="020B0604020202020204" pitchFamily="34" charset="0"/>
            </a:endParaRPr>
          </a:p>
          <a:p>
            <a:pPr algn="ctr" eaLnBrk="1" hangingPunct="1">
              <a:spcBef>
                <a:spcPct val="20000"/>
              </a:spcBef>
              <a:buClrTx/>
              <a:buSzTx/>
              <a:buFontTx/>
              <a:buNone/>
            </a:pPr>
            <a:r>
              <a:rPr lang="en-US" altLang="en-US" sz="2800" b="1">
                <a:solidFill>
                  <a:srgbClr val="6600CC"/>
                </a:solidFill>
                <a:latin typeface="Arial" panose="020B0604020202020204" pitchFamily="34" charset="0"/>
              </a:rPr>
              <a:t>HƯỚNG DẪN</a:t>
            </a:r>
            <a:r>
              <a:rPr lang="vi-VN" altLang="en-US" sz="2800" b="1">
                <a:solidFill>
                  <a:srgbClr val="6600CC"/>
                </a:solidFill>
                <a:latin typeface="Arial" panose="020B0604020202020204" pitchFamily="34" charset="0"/>
              </a:rPr>
              <a:t> TRIỂN KHAI THỰC HIỆN </a:t>
            </a:r>
            <a:r>
              <a:rPr lang="en-US" altLang="en-US" sz="2800" b="1">
                <a:solidFill>
                  <a:srgbClr val="6600CC"/>
                </a:solidFill>
                <a:latin typeface="Arial" panose="020B0604020202020204" pitchFamily="34" charset="0"/>
              </a:rPr>
              <a:t>KẾ HOẠCH DẠY HỌC THEO </a:t>
            </a:r>
            <a:r>
              <a:rPr lang="vi-VN" altLang="en-US" sz="2800" b="1">
                <a:solidFill>
                  <a:srgbClr val="6600CC"/>
                </a:solidFill>
                <a:latin typeface="Arial" panose="020B0604020202020204" pitchFamily="34" charset="0"/>
              </a:rPr>
              <a:t>CHƯƠNG TRÌNH </a:t>
            </a:r>
            <a:r>
              <a:rPr lang="en-US" altLang="en-US" sz="2800" b="1">
                <a:solidFill>
                  <a:srgbClr val="6600CC"/>
                </a:solidFill>
                <a:latin typeface="Arial" panose="020B0604020202020204" pitchFamily="34" charset="0"/>
              </a:rPr>
              <a:t>GDPT </a:t>
            </a:r>
            <a:r>
              <a:rPr lang="vi-VN" altLang="en-US" sz="2800" b="1">
                <a:solidFill>
                  <a:srgbClr val="6600CC"/>
                </a:solidFill>
                <a:latin typeface="Arial" panose="020B0604020202020204" pitchFamily="34" charset="0"/>
              </a:rPr>
              <a:t>2018 </a:t>
            </a:r>
            <a:endParaRPr lang="en-US" altLang="en-US" sz="2800" b="1">
              <a:solidFill>
                <a:srgbClr val="6600CC"/>
              </a:solidFill>
              <a:latin typeface="Arial" panose="020B0604020202020204" pitchFamily="34" charset="0"/>
            </a:endParaRPr>
          </a:p>
          <a:p>
            <a:pPr algn="ctr" eaLnBrk="1" hangingPunct="1">
              <a:spcBef>
                <a:spcPct val="20000"/>
              </a:spcBef>
              <a:buClrTx/>
              <a:buSzTx/>
              <a:buFontTx/>
              <a:buNone/>
            </a:pPr>
            <a:r>
              <a:rPr lang="vi-VN" altLang="en-US" sz="2800" b="1">
                <a:solidFill>
                  <a:srgbClr val="6600CC"/>
                </a:solidFill>
                <a:latin typeface="Arial" panose="020B0604020202020204" pitchFamily="34" charset="0"/>
              </a:rPr>
              <a:t>Ở CẤP TIỂU HỌC</a:t>
            </a:r>
            <a:endParaRPr lang="en-US" altLang="en-US" sz="2800" b="1">
              <a:solidFill>
                <a:srgbClr val="6600CC"/>
              </a:solidFill>
              <a:latin typeface="Arial" panose="020B0604020202020204" pitchFamily="34" charset="0"/>
            </a:endParaRPr>
          </a:p>
        </p:txBody>
      </p:sp>
      <p:sp>
        <p:nvSpPr>
          <p:cNvPr id="45060" name="Text Box 3">
            <a:extLst>
              <a:ext uri="{FF2B5EF4-FFF2-40B4-BE49-F238E27FC236}">
                <a16:creationId xmlns:a16="http://schemas.microsoft.com/office/drawing/2014/main" id="{95F94EEA-BF54-412E-B200-F270F7848B72}"/>
              </a:ext>
            </a:extLst>
          </p:cNvPr>
          <p:cNvSpPr txBox="1">
            <a:spLocks noChangeArrowheads="1"/>
          </p:cNvSpPr>
          <p:nvPr/>
        </p:nvSpPr>
        <p:spPr bwMode="auto">
          <a:xfrm>
            <a:off x="2039938" y="1089025"/>
            <a:ext cx="747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en-US" sz="2400" b="1">
                <a:solidFill>
                  <a:srgbClr val="FF0000"/>
                </a:solidFill>
                <a:latin typeface="Times New Roman" panose="02020603050405020304" pitchFamily="18" charset="0"/>
              </a:rPr>
              <a:t>BỘ GIÁO DỤC VÀ ĐÀO TẠO</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B2457942-0827-4E4D-8251-1F81C741002F}"/>
              </a:ext>
            </a:extLst>
          </p:cNvPr>
          <p:cNvSpPr>
            <a:spLocks noGrp="1"/>
          </p:cNvSpPr>
          <p:nvPr>
            <p:ph type="dt" sz="quarter" idx="10"/>
          </p:nvPr>
        </p:nvSpPr>
        <p:spPr/>
        <p:txBody>
          <a:bodyPr/>
          <a:lstStyle/>
          <a:p>
            <a:pPr>
              <a:defRPr/>
            </a:pPr>
            <a:fld id="{13C4045E-8CB4-46DF-B278-957848BF7436}" type="datetime1">
              <a:rPr lang="en-US"/>
              <a:pPr>
                <a:defRPr/>
              </a:pPr>
              <a:t>4/9/2020</a:t>
            </a:fld>
            <a:endParaRPr lang="en-US"/>
          </a:p>
        </p:txBody>
      </p:sp>
      <p:sp>
        <p:nvSpPr>
          <p:cNvPr id="46083" name="Rectangle 15">
            <a:extLst>
              <a:ext uri="{FF2B5EF4-FFF2-40B4-BE49-F238E27FC236}">
                <a16:creationId xmlns:a16="http://schemas.microsoft.com/office/drawing/2014/main" id="{18D7666B-B5D9-47EF-9A02-1009EAD600DE}"/>
              </a:ext>
            </a:extLst>
          </p:cNvPr>
          <p:cNvSpPr>
            <a:spLocks noChangeArrowheads="1"/>
          </p:cNvSpPr>
          <p:nvPr/>
        </p:nvSpPr>
        <p:spPr bwMode="auto">
          <a:xfrm>
            <a:off x="0" y="0"/>
            <a:ext cx="12192000" cy="727075"/>
          </a:xfrm>
          <a:prstGeom prst="rect">
            <a:avLst/>
          </a:prstGeom>
          <a:solidFill>
            <a:srgbClr val="89C1E3"/>
          </a:solidFill>
          <a:ln w="25400" algn="ctr">
            <a:solidFill>
              <a:srgbClr val="385D8A"/>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3200" b="1">
              <a:solidFill>
                <a:srgbClr val="000000"/>
              </a:solidFill>
              <a:latin typeface="Arial" panose="020B0604020202020204" pitchFamily="34" charset="0"/>
            </a:endParaRPr>
          </a:p>
          <a:p>
            <a:pPr algn="ctr" eaLnBrk="1" hangingPunct="1">
              <a:spcBef>
                <a:spcPct val="0"/>
              </a:spcBef>
              <a:buClrTx/>
              <a:buSzTx/>
              <a:buFontTx/>
              <a:buNone/>
            </a:pPr>
            <a:r>
              <a:rPr lang="en-US" altLang="en-US" sz="3200" b="1">
                <a:solidFill>
                  <a:srgbClr val="000000"/>
                </a:solidFill>
                <a:latin typeface="Arial" panose="020B0604020202020204" pitchFamily="34" charset="0"/>
              </a:rPr>
              <a:t>ĐIỀU KIỆN THỰC HIỆN CHƯƠNG TRÌNH</a:t>
            </a:r>
          </a:p>
          <a:p>
            <a:pPr algn="ctr" eaLnBrk="1" hangingPunct="1">
              <a:spcBef>
                <a:spcPct val="0"/>
              </a:spcBef>
              <a:buClrTx/>
              <a:buSzTx/>
              <a:buFontTx/>
              <a:buNone/>
            </a:pPr>
            <a:endParaRPr lang="en-US" altLang="en-US" sz="3200" b="1">
              <a:solidFill>
                <a:srgbClr val="000000"/>
              </a:solidFill>
              <a:latin typeface="Calibri" panose="020F0502020204030204" pitchFamily="34" charset="0"/>
            </a:endParaRPr>
          </a:p>
        </p:txBody>
      </p:sp>
      <p:sp>
        <p:nvSpPr>
          <p:cNvPr id="4" name="Rounded Rectangle 3">
            <a:extLst>
              <a:ext uri="{FF2B5EF4-FFF2-40B4-BE49-F238E27FC236}">
                <a16:creationId xmlns:a16="http://schemas.microsoft.com/office/drawing/2014/main" id="{A35046C3-5E42-4637-B4DF-DF0CBD60161B}"/>
              </a:ext>
            </a:extLst>
          </p:cNvPr>
          <p:cNvSpPr/>
          <p:nvPr/>
        </p:nvSpPr>
        <p:spPr>
          <a:xfrm>
            <a:off x="493713" y="814388"/>
            <a:ext cx="1822450" cy="5745162"/>
          </a:xfrm>
          <a:prstGeom prst="roundRect">
            <a:avLst/>
          </a:prstGeom>
          <a:solidFill>
            <a:srgbClr val="E9E8B6"/>
          </a:solidFill>
          <a:ln w="25400" cap="flat" cmpd="sng" algn="ctr">
            <a:solidFill>
              <a:srgbClr val="4F81BD">
                <a:shade val="50000"/>
              </a:srgbClr>
            </a:solidFill>
            <a:prstDash val="solid"/>
          </a:ln>
          <a:effectLst/>
        </p:spPr>
        <p:txBody>
          <a:bodyPr lIns="0" rIns="0" anchor="ctr"/>
          <a:lstStyle/>
          <a:p>
            <a:pPr algn="ctr" eaLnBrk="1" fontAlgn="auto" hangingPunct="1">
              <a:lnSpc>
                <a:spcPct val="110000"/>
              </a:lnSpc>
              <a:spcBef>
                <a:spcPts val="600"/>
              </a:spcBef>
              <a:spcAft>
                <a:spcPts val="600"/>
              </a:spcAft>
              <a:defRPr/>
            </a:pPr>
            <a:endParaRPr lang="en-US" b="1" kern="0" dirty="0">
              <a:solidFill>
                <a:sysClr val="windowText" lastClr="000000"/>
              </a:solidFill>
              <a:latin typeface="Arian (Body)"/>
            </a:endParaRPr>
          </a:p>
          <a:p>
            <a:pPr algn="ctr" eaLnBrk="1" fontAlgn="auto" hangingPunct="1">
              <a:lnSpc>
                <a:spcPct val="110000"/>
              </a:lnSpc>
              <a:spcBef>
                <a:spcPts val="1200"/>
              </a:spcBef>
              <a:spcAft>
                <a:spcPts val="1200"/>
              </a:spcAft>
              <a:defRPr/>
            </a:pPr>
            <a:endParaRPr lang="en-US" b="1" kern="0" dirty="0">
              <a:solidFill>
                <a:sysClr val="windowText" lastClr="000000"/>
              </a:solidFill>
              <a:latin typeface="Arian (Body)"/>
            </a:endParaRPr>
          </a:p>
          <a:p>
            <a:pPr algn="ctr" eaLnBrk="1" fontAlgn="auto" hangingPunct="1">
              <a:lnSpc>
                <a:spcPts val="3000"/>
              </a:lnSpc>
              <a:spcBef>
                <a:spcPts val="600"/>
              </a:spcBef>
              <a:spcAft>
                <a:spcPts val="600"/>
              </a:spcAft>
              <a:defRPr/>
            </a:pPr>
            <a:r>
              <a:rPr lang="en-US" b="1" kern="0" dirty="0" err="1">
                <a:solidFill>
                  <a:sysClr val="windowText" lastClr="000000"/>
                </a:solidFill>
                <a:latin typeface="Arian (Body)"/>
              </a:rPr>
              <a:t>ĐIỀU</a:t>
            </a:r>
            <a:r>
              <a:rPr lang="en-US" b="1" kern="0" dirty="0">
                <a:solidFill>
                  <a:sysClr val="windowText" lastClr="000000"/>
                </a:solidFill>
                <a:latin typeface="Arian (Body)"/>
              </a:rPr>
              <a:t> </a:t>
            </a:r>
          </a:p>
          <a:p>
            <a:pPr algn="ctr" eaLnBrk="1" fontAlgn="auto" hangingPunct="1">
              <a:lnSpc>
                <a:spcPts val="3000"/>
              </a:lnSpc>
              <a:spcBef>
                <a:spcPts val="600"/>
              </a:spcBef>
              <a:spcAft>
                <a:spcPts val="600"/>
              </a:spcAft>
              <a:defRPr/>
            </a:pPr>
            <a:r>
              <a:rPr lang="en-US" b="1" kern="0" dirty="0" err="1">
                <a:solidFill>
                  <a:sysClr val="windowText" lastClr="000000"/>
                </a:solidFill>
                <a:latin typeface="Arian (Body)"/>
              </a:rPr>
              <a:t>KIỆN</a:t>
            </a:r>
            <a:endParaRPr lang="en-US" b="1" kern="0" dirty="0">
              <a:solidFill>
                <a:sysClr val="windowText" lastClr="000000"/>
              </a:solidFill>
              <a:latin typeface="Arian (Body)"/>
            </a:endParaRPr>
          </a:p>
          <a:p>
            <a:pPr algn="ctr" eaLnBrk="1" fontAlgn="auto" hangingPunct="1">
              <a:lnSpc>
                <a:spcPts val="3000"/>
              </a:lnSpc>
              <a:spcBef>
                <a:spcPts val="600"/>
              </a:spcBef>
              <a:spcAft>
                <a:spcPts val="600"/>
              </a:spcAft>
              <a:defRPr/>
            </a:pPr>
            <a:r>
              <a:rPr lang="en-US" b="1" kern="0" dirty="0" err="1">
                <a:solidFill>
                  <a:sysClr val="windowText" lastClr="000000"/>
                </a:solidFill>
                <a:latin typeface="Arian (Body)"/>
              </a:rPr>
              <a:t>THỰC</a:t>
            </a:r>
            <a:r>
              <a:rPr lang="en-US" b="1" kern="0" dirty="0">
                <a:solidFill>
                  <a:sysClr val="windowText" lastClr="000000"/>
                </a:solidFill>
                <a:latin typeface="Arian (Body)"/>
              </a:rPr>
              <a:t> </a:t>
            </a:r>
          </a:p>
          <a:p>
            <a:pPr algn="ctr" eaLnBrk="1" fontAlgn="auto" hangingPunct="1">
              <a:lnSpc>
                <a:spcPts val="3000"/>
              </a:lnSpc>
              <a:spcBef>
                <a:spcPts val="600"/>
              </a:spcBef>
              <a:spcAft>
                <a:spcPts val="600"/>
              </a:spcAft>
              <a:defRPr/>
            </a:pPr>
            <a:r>
              <a:rPr lang="en-US" b="1" kern="0" dirty="0" err="1">
                <a:solidFill>
                  <a:sysClr val="windowText" lastClr="000000"/>
                </a:solidFill>
                <a:latin typeface="Arian (Body)"/>
              </a:rPr>
              <a:t>HIỆN</a:t>
            </a:r>
            <a:endParaRPr lang="en-US" b="1" kern="0" dirty="0">
              <a:solidFill>
                <a:sysClr val="windowText" lastClr="000000"/>
              </a:solidFill>
              <a:latin typeface="Arian (Body)"/>
            </a:endParaRPr>
          </a:p>
          <a:p>
            <a:pPr algn="ctr" eaLnBrk="1" fontAlgn="auto" hangingPunct="1">
              <a:lnSpc>
                <a:spcPts val="3000"/>
              </a:lnSpc>
              <a:spcBef>
                <a:spcPts val="600"/>
              </a:spcBef>
              <a:spcAft>
                <a:spcPts val="600"/>
              </a:spcAft>
              <a:defRPr/>
            </a:pPr>
            <a:r>
              <a:rPr lang="en-US" b="1" kern="0" dirty="0" err="1">
                <a:solidFill>
                  <a:sysClr val="windowText" lastClr="000000"/>
                </a:solidFill>
                <a:latin typeface="Arian (Body)"/>
              </a:rPr>
              <a:t>CHƯƠNG</a:t>
            </a:r>
            <a:r>
              <a:rPr lang="en-US" b="1" kern="0" dirty="0">
                <a:solidFill>
                  <a:sysClr val="windowText" lastClr="000000"/>
                </a:solidFill>
                <a:latin typeface="Arian (Body)"/>
              </a:rPr>
              <a:t> </a:t>
            </a:r>
          </a:p>
          <a:p>
            <a:pPr algn="ctr" eaLnBrk="1" fontAlgn="auto" hangingPunct="1">
              <a:lnSpc>
                <a:spcPts val="3000"/>
              </a:lnSpc>
              <a:spcBef>
                <a:spcPts val="600"/>
              </a:spcBef>
              <a:spcAft>
                <a:spcPts val="600"/>
              </a:spcAft>
              <a:defRPr/>
            </a:pPr>
            <a:r>
              <a:rPr lang="en-US" b="1" kern="0" dirty="0" err="1">
                <a:solidFill>
                  <a:sysClr val="windowText" lastClr="000000"/>
                </a:solidFill>
                <a:latin typeface="Arian (Body)"/>
              </a:rPr>
              <a:t>TRÌNH</a:t>
            </a:r>
            <a:r>
              <a:rPr lang="en-US" b="1" kern="0" dirty="0">
                <a:solidFill>
                  <a:sysClr val="windowText" lastClr="000000"/>
                </a:solidFill>
                <a:latin typeface="Arian (Body)"/>
              </a:rPr>
              <a:t> </a:t>
            </a:r>
          </a:p>
          <a:p>
            <a:pPr algn="ctr" eaLnBrk="1" fontAlgn="auto" hangingPunct="1">
              <a:lnSpc>
                <a:spcPts val="3000"/>
              </a:lnSpc>
              <a:spcBef>
                <a:spcPts val="600"/>
              </a:spcBef>
              <a:spcAft>
                <a:spcPts val="600"/>
              </a:spcAft>
              <a:defRPr/>
            </a:pPr>
            <a:r>
              <a:rPr lang="en-US" b="1" kern="0" dirty="0" err="1">
                <a:solidFill>
                  <a:sysClr val="windowText" lastClr="000000"/>
                </a:solidFill>
                <a:latin typeface="Arian (Body)"/>
              </a:rPr>
              <a:t>GDPT</a:t>
            </a:r>
            <a:endParaRPr lang="en-US" b="1" kern="0" dirty="0">
              <a:solidFill>
                <a:sysClr val="windowText" lastClr="000000"/>
              </a:solidFill>
              <a:latin typeface="Arian (Body)"/>
            </a:endParaRPr>
          </a:p>
          <a:p>
            <a:pPr algn="ctr" eaLnBrk="1" fontAlgn="auto" hangingPunct="1">
              <a:lnSpc>
                <a:spcPts val="3000"/>
              </a:lnSpc>
              <a:spcBef>
                <a:spcPts val="600"/>
              </a:spcBef>
              <a:spcAft>
                <a:spcPts val="600"/>
              </a:spcAft>
              <a:defRPr/>
            </a:pPr>
            <a:r>
              <a:rPr lang="en-US" b="1" kern="0" dirty="0" err="1">
                <a:solidFill>
                  <a:sysClr val="windowText" lastClr="000000"/>
                </a:solidFill>
                <a:latin typeface="Arian (Body)"/>
              </a:rPr>
              <a:t>MỚI</a:t>
            </a:r>
            <a:r>
              <a:rPr lang="en-US" b="1" kern="0" dirty="0">
                <a:solidFill>
                  <a:sysClr val="windowText" lastClr="000000"/>
                </a:solidFill>
                <a:latin typeface="Arian (Body)"/>
              </a:rPr>
              <a:t> </a:t>
            </a:r>
          </a:p>
          <a:p>
            <a:pPr algn="ctr" eaLnBrk="1" fontAlgn="auto" hangingPunct="1">
              <a:lnSpc>
                <a:spcPct val="150000"/>
              </a:lnSpc>
              <a:spcBef>
                <a:spcPts val="0"/>
              </a:spcBef>
              <a:spcAft>
                <a:spcPts val="0"/>
              </a:spcAft>
              <a:defRPr/>
            </a:pPr>
            <a:endParaRPr lang="en-US" b="1" kern="0" dirty="0">
              <a:solidFill>
                <a:sysClr val="windowText" lastClr="000000"/>
              </a:solidFill>
              <a:latin typeface="Arian (Body)"/>
            </a:endParaRPr>
          </a:p>
          <a:p>
            <a:pPr algn="ctr" eaLnBrk="1" fontAlgn="auto" hangingPunct="1">
              <a:lnSpc>
                <a:spcPct val="110000"/>
              </a:lnSpc>
              <a:spcBef>
                <a:spcPts val="600"/>
              </a:spcBef>
              <a:spcAft>
                <a:spcPts val="600"/>
              </a:spcAft>
              <a:defRPr/>
            </a:pPr>
            <a:endParaRPr lang="en-US" b="1" kern="0" dirty="0">
              <a:solidFill>
                <a:sysClr val="windowText" lastClr="000000"/>
              </a:solidFill>
              <a:latin typeface="Arian (Body)"/>
            </a:endParaRPr>
          </a:p>
          <a:p>
            <a:pPr algn="ctr" eaLnBrk="1" fontAlgn="auto" hangingPunct="1">
              <a:lnSpc>
                <a:spcPct val="110000"/>
              </a:lnSpc>
              <a:spcBef>
                <a:spcPts val="600"/>
              </a:spcBef>
              <a:spcAft>
                <a:spcPts val="600"/>
              </a:spcAft>
              <a:defRPr/>
            </a:pPr>
            <a:endParaRPr lang="en-US" b="1" kern="0" dirty="0">
              <a:solidFill>
                <a:sysClr val="windowText" lastClr="000000"/>
              </a:solidFill>
              <a:latin typeface="Arian (Body)"/>
            </a:endParaRPr>
          </a:p>
        </p:txBody>
      </p:sp>
      <p:sp>
        <p:nvSpPr>
          <p:cNvPr id="46085" name="Freeform 12">
            <a:extLst>
              <a:ext uri="{FF2B5EF4-FFF2-40B4-BE49-F238E27FC236}">
                <a16:creationId xmlns:a16="http://schemas.microsoft.com/office/drawing/2014/main" id="{2FD3884A-125E-4D3D-94DB-7296DB8E9355}"/>
              </a:ext>
            </a:extLst>
          </p:cNvPr>
          <p:cNvSpPr>
            <a:spLocks/>
          </p:cNvSpPr>
          <p:nvPr/>
        </p:nvSpPr>
        <p:spPr bwMode="auto">
          <a:xfrm>
            <a:off x="2557463" y="762000"/>
            <a:ext cx="8612187" cy="5791200"/>
          </a:xfrm>
          <a:custGeom>
            <a:avLst/>
            <a:gdLst>
              <a:gd name="T0" fmla="*/ 0 w 5094014"/>
              <a:gd name="T1" fmla="*/ 2147483646 h 1636395"/>
              <a:gd name="T2" fmla="*/ 0 w 5094014"/>
              <a:gd name="T3" fmla="*/ 2147483646 h 1636395"/>
              <a:gd name="T4" fmla="*/ 2147483646 w 5094014"/>
              <a:gd name="T5" fmla="*/ 2147483646 h 1636395"/>
              <a:gd name="T6" fmla="*/ 2147483646 w 5094014"/>
              <a:gd name="T7" fmla="*/ 2147483646 h 1636395"/>
              <a:gd name="T8" fmla="*/ 2147483646 w 5094014"/>
              <a:gd name="T9" fmla="*/ 0 h 1636395"/>
              <a:gd name="T10" fmla="*/ 0 w 5094014"/>
              <a:gd name="T11" fmla="*/ 2147483646 h 1636395"/>
              <a:gd name="T12" fmla="*/ 0 60000 65536"/>
              <a:gd name="T13" fmla="*/ 0 60000 65536"/>
              <a:gd name="T14" fmla="*/ 0 60000 65536"/>
              <a:gd name="T15" fmla="*/ 0 60000 65536"/>
              <a:gd name="T16" fmla="*/ 0 60000 65536"/>
              <a:gd name="T17" fmla="*/ 0 60000 65536"/>
              <a:gd name="T18" fmla="*/ 0 w 5094014"/>
              <a:gd name="T19" fmla="*/ 0 h 1636395"/>
              <a:gd name="T20" fmla="*/ 5094014 w 5094014"/>
              <a:gd name="T21" fmla="*/ 1636395 h 1636395"/>
            </a:gdLst>
            <a:ahLst/>
            <a:cxnLst>
              <a:cxn ang="T12">
                <a:pos x="T0" y="T1"/>
              </a:cxn>
              <a:cxn ang="T13">
                <a:pos x="T2" y="T3"/>
              </a:cxn>
              <a:cxn ang="T14">
                <a:pos x="T4" y="T5"/>
              </a:cxn>
              <a:cxn ang="T15">
                <a:pos x="T6" y="T7"/>
              </a:cxn>
              <a:cxn ang="T16">
                <a:pos x="T8" y="T9"/>
              </a:cxn>
              <a:cxn ang="T17">
                <a:pos x="T10" y="T11"/>
              </a:cxn>
            </a:cxnLst>
            <a:rect l="T18" t="T19" r="T20" b="T21"/>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rotWithShape="1">
            <a:gsLst>
              <a:gs pos="0">
                <a:srgbClr val="986C00"/>
              </a:gs>
              <a:gs pos="22000">
                <a:srgbClr val="E4A200"/>
              </a:gs>
              <a:gs pos="61000">
                <a:srgbClr val="FFC331"/>
              </a:gs>
              <a:gs pos="100000">
                <a:srgbClr val="FFC331"/>
              </a:gs>
            </a:gsLst>
            <a:lin ang="10800000" scaled="1"/>
          </a:gradFill>
          <a:ln>
            <a:noFill/>
          </a:ln>
          <a:extLst>
            <a:ext uri="{91240B29-F687-4F45-9708-019B960494DF}">
              <a14:hiddenLine xmlns:a14="http://schemas.microsoft.com/office/drawing/2010/main" w="3175" algn="ctr">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lnSpc>
                <a:spcPct val="150000"/>
              </a:lnSpc>
              <a:spcBef>
                <a:spcPct val="0"/>
              </a:spcBef>
              <a:buFontTx/>
              <a:buNone/>
            </a:pPr>
            <a:r>
              <a:rPr lang="en-US" altLang="vi-VN" sz="2400" b="1">
                <a:solidFill>
                  <a:srgbClr val="FF0000"/>
                </a:solidFill>
                <a:latin typeface="Times New Roman" panose="02020603050405020304" pitchFamily="18" charset="0"/>
              </a:rPr>
              <a:t>1. Điều kiện tiên quyết</a:t>
            </a:r>
          </a:p>
          <a:p>
            <a:pPr algn="just" eaLnBrk="1" hangingPunct="1">
              <a:lnSpc>
                <a:spcPct val="150000"/>
              </a:lnSpc>
              <a:spcBef>
                <a:spcPct val="0"/>
              </a:spcBef>
              <a:buFontTx/>
              <a:buChar char="-"/>
            </a:pPr>
            <a:r>
              <a:rPr lang="en-US" altLang="vi-VN" sz="2400" b="1">
                <a:solidFill>
                  <a:srgbClr val="246172"/>
                </a:solidFill>
                <a:latin typeface="Times New Roman" panose="02020603050405020304" pitchFamily="18" charset="0"/>
              </a:rPr>
              <a:t> Sự lãnh đạo, chỉ đạo của cấp ủy, chính quyền</a:t>
            </a:r>
          </a:p>
          <a:p>
            <a:pPr algn="just" eaLnBrk="1" hangingPunct="1">
              <a:lnSpc>
                <a:spcPct val="150000"/>
              </a:lnSpc>
              <a:spcBef>
                <a:spcPct val="0"/>
              </a:spcBef>
              <a:buFontTx/>
              <a:buChar char="-"/>
            </a:pPr>
            <a:r>
              <a:rPr lang="en-US" altLang="vi-VN" sz="2400" b="1">
                <a:solidFill>
                  <a:srgbClr val="246172"/>
                </a:solidFill>
                <a:latin typeface="Times New Roman" panose="02020603050405020304" pitchFamily="18" charset="0"/>
              </a:rPr>
              <a:t> Sự đồng thuận của cộng đồng, xã hội</a:t>
            </a:r>
          </a:p>
          <a:p>
            <a:pPr algn="just" eaLnBrk="1" hangingPunct="1">
              <a:lnSpc>
                <a:spcPct val="150000"/>
              </a:lnSpc>
              <a:spcBef>
                <a:spcPct val="0"/>
              </a:spcBef>
              <a:buFontTx/>
              <a:buChar char="-"/>
            </a:pPr>
            <a:r>
              <a:rPr lang="en-US" altLang="vi-VN" sz="2400" b="1">
                <a:solidFill>
                  <a:srgbClr val="246172"/>
                </a:solidFill>
                <a:latin typeface="Times New Roman" panose="02020603050405020304" pitchFamily="18" charset="0"/>
              </a:rPr>
              <a:t> Động lực đổi mới của CBQLGD và GV</a:t>
            </a:r>
          </a:p>
          <a:p>
            <a:pPr algn="just" eaLnBrk="1" hangingPunct="1">
              <a:lnSpc>
                <a:spcPct val="150000"/>
              </a:lnSpc>
              <a:spcBef>
                <a:spcPct val="0"/>
              </a:spcBef>
              <a:buFontTx/>
              <a:buNone/>
            </a:pPr>
            <a:r>
              <a:rPr lang="en-US" altLang="vi-VN" sz="2400" b="1">
                <a:solidFill>
                  <a:srgbClr val="FF0000"/>
                </a:solidFill>
                <a:latin typeface="Times New Roman" panose="02020603050405020304" pitchFamily="18" charset="0"/>
              </a:rPr>
              <a:t>2. Điều kiện tối thiểu về cơ sở vật chất </a:t>
            </a:r>
          </a:p>
          <a:p>
            <a:pPr algn="just" eaLnBrk="1" hangingPunct="1">
              <a:lnSpc>
                <a:spcPct val="150000"/>
              </a:lnSpc>
              <a:spcBef>
                <a:spcPct val="0"/>
              </a:spcBef>
              <a:buFontTx/>
              <a:buNone/>
            </a:pPr>
            <a:r>
              <a:rPr lang="en-US" altLang="vi-VN" sz="2400" b="1">
                <a:solidFill>
                  <a:srgbClr val="246172"/>
                </a:solidFill>
                <a:latin typeface="Times New Roman" panose="02020603050405020304" pitchFamily="18" charset="0"/>
              </a:rPr>
              <a:t>- Tiểu học học ít nhất 6 buổi/tuần</a:t>
            </a:r>
          </a:p>
          <a:p>
            <a:pPr algn="just" eaLnBrk="1" hangingPunct="1">
              <a:lnSpc>
                <a:spcPct val="150000"/>
              </a:lnSpc>
              <a:spcBef>
                <a:spcPct val="0"/>
              </a:spcBef>
              <a:buFontTx/>
              <a:buNone/>
            </a:pPr>
            <a:r>
              <a:rPr lang="en-US" altLang="vi-VN" sz="2400" b="1">
                <a:solidFill>
                  <a:srgbClr val="246172"/>
                </a:solidFill>
                <a:latin typeface="Times New Roman" panose="02020603050405020304" pitchFamily="18" charset="0"/>
              </a:rPr>
              <a:t>- Sĩ số/lớp đúng quy định của Bộ GDĐT</a:t>
            </a:r>
          </a:p>
          <a:p>
            <a:pPr algn="just" eaLnBrk="1" hangingPunct="1">
              <a:lnSpc>
                <a:spcPct val="150000"/>
              </a:lnSpc>
              <a:spcBef>
                <a:spcPct val="0"/>
              </a:spcBef>
              <a:buFontTx/>
              <a:buChar char="-"/>
            </a:pPr>
            <a:r>
              <a:rPr lang="en-US" altLang="vi-VN" sz="2400" b="1">
                <a:solidFill>
                  <a:srgbClr val="246172"/>
                </a:solidFill>
                <a:latin typeface="Times New Roman" panose="02020603050405020304" pitchFamily="18" charset="0"/>
              </a:rPr>
              <a:t> Lớp học bố trí theo hình thức làm việc nhóm</a:t>
            </a:r>
          </a:p>
          <a:p>
            <a:pPr algn="just" eaLnBrk="1" hangingPunct="1">
              <a:lnSpc>
                <a:spcPct val="150000"/>
              </a:lnSpc>
              <a:spcBef>
                <a:spcPct val="0"/>
              </a:spcBef>
              <a:buFontTx/>
              <a:buChar char="-"/>
            </a:pPr>
            <a:r>
              <a:rPr lang="en-US" altLang="vi-VN" sz="2400" b="1">
                <a:solidFill>
                  <a:srgbClr val="246172"/>
                </a:solidFill>
                <a:latin typeface="Times New Roman" panose="02020603050405020304" pitchFamily="18" charset="0"/>
              </a:rPr>
              <a:t> Có thiết bị dạy học tối thiểu </a:t>
            </a:r>
          </a:p>
        </p:txBody>
      </p:sp>
      <p:grpSp>
        <p:nvGrpSpPr>
          <p:cNvPr id="46086" name="Group 79">
            <a:extLst>
              <a:ext uri="{FF2B5EF4-FFF2-40B4-BE49-F238E27FC236}">
                <a16:creationId xmlns:a16="http://schemas.microsoft.com/office/drawing/2014/main" id="{7693224E-B126-414F-B7CA-7A5B88A38BCD}"/>
              </a:ext>
            </a:extLst>
          </p:cNvPr>
          <p:cNvGrpSpPr>
            <a:grpSpLocks/>
          </p:cNvGrpSpPr>
          <p:nvPr/>
        </p:nvGrpSpPr>
        <p:grpSpPr bwMode="auto">
          <a:xfrm>
            <a:off x="11029950" y="685800"/>
            <a:ext cx="1162050" cy="5791200"/>
            <a:chOff x="4290590" y="1056604"/>
            <a:chExt cx="793804" cy="1815184"/>
          </a:xfrm>
        </p:grpSpPr>
        <p:sp>
          <p:nvSpPr>
            <p:cNvPr id="15" name="Freeform 14">
              <a:extLst>
                <a:ext uri="{FF2B5EF4-FFF2-40B4-BE49-F238E27FC236}">
                  <a16:creationId xmlns:a16="http://schemas.microsoft.com/office/drawing/2014/main" id="{2E6A2A34-7C24-4024-AF8C-7FCA28F9D5A4}"/>
                </a:ext>
              </a:extLst>
            </p:cNvPr>
            <p:cNvSpPr/>
            <p:nvPr/>
          </p:nvSpPr>
          <p:spPr>
            <a:xfrm>
              <a:off x="4290590" y="1166072"/>
              <a:ext cx="793804" cy="170571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rgbClr val="FFC331">
                    <a:lumMod val="50000"/>
                  </a:srgbClr>
                </a:gs>
                <a:gs pos="50000">
                  <a:srgbClr val="FFC331"/>
                </a:gs>
                <a:gs pos="100000">
                  <a:srgbClr val="FFC331">
                    <a:lumMod val="50000"/>
                  </a:srgbClr>
                </a:gs>
              </a:gsLst>
              <a:lin ang="10800000" scaled="1"/>
              <a:tileRect/>
            </a:gradFill>
            <a:ln w="3175" cap="flat" cmpd="sng" algn="ctr">
              <a:noFill/>
              <a:prstDash val="solid"/>
            </a:ln>
            <a:effectLst>
              <a:outerShdw blurRad="50800" dist="38100" dir="8100000" algn="tr" rotWithShape="0">
                <a:prstClr val="black">
                  <a:alpha val="40000"/>
                </a:prstClr>
              </a:outerShdw>
            </a:effectLst>
          </p:spPr>
          <p:txBody>
            <a:bodyPr anchor="ctr"/>
            <a:lstStyle/>
            <a:p>
              <a:pPr algn="ctr" eaLnBrk="1" fontAlgn="auto" hangingPunct="1">
                <a:spcBef>
                  <a:spcPts val="0"/>
                </a:spcBef>
                <a:spcAft>
                  <a:spcPts val="0"/>
                </a:spcAft>
                <a:defRPr/>
              </a:pPr>
              <a:endParaRPr lang="en-US" kern="0">
                <a:solidFill>
                  <a:prstClr val="white"/>
                </a:solidFill>
                <a:latin typeface="Calibri"/>
              </a:endParaRPr>
            </a:p>
          </p:txBody>
        </p:sp>
        <p:sp>
          <p:nvSpPr>
            <p:cNvPr id="17" name="Freeform 16">
              <a:extLst>
                <a:ext uri="{FF2B5EF4-FFF2-40B4-BE49-F238E27FC236}">
                  <a16:creationId xmlns:a16="http://schemas.microsoft.com/office/drawing/2014/main" id="{29E23982-4B29-479E-85EA-9802E1833CD3}"/>
                </a:ext>
              </a:extLst>
            </p:cNvPr>
            <p:cNvSpPr/>
            <p:nvPr/>
          </p:nvSpPr>
          <p:spPr>
            <a:xfrm>
              <a:off x="4648452" y="1056604"/>
              <a:ext cx="400156" cy="166691"/>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rgbClr val="FFC331">
                    <a:lumMod val="50000"/>
                  </a:srgbClr>
                </a:gs>
                <a:gs pos="50000">
                  <a:srgbClr val="FFC331"/>
                </a:gs>
                <a:gs pos="100000">
                  <a:srgbClr val="FFC331">
                    <a:lumMod val="50000"/>
                  </a:srgbClr>
                </a:gs>
              </a:gsLst>
              <a:lin ang="10800000" scaled="1"/>
              <a:tileRect/>
            </a:gradFill>
            <a:ln w="3175" cap="flat" cmpd="sng" algn="ctr">
              <a:no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Calibri"/>
              </a:endParaRPr>
            </a:p>
          </p:txBody>
        </p:sp>
      </p:grpSp>
      <p:sp>
        <p:nvSpPr>
          <p:cNvPr id="9" name="Date Placeholder 8">
            <a:extLst>
              <a:ext uri="{FF2B5EF4-FFF2-40B4-BE49-F238E27FC236}">
                <a16:creationId xmlns:a16="http://schemas.microsoft.com/office/drawing/2014/main" id="{AD96F4FC-D6CB-4039-82E6-919C989ABC17}"/>
              </a:ext>
            </a:extLst>
          </p:cNvPr>
          <p:cNvSpPr txBox="1">
            <a:spLocks noGrp="1"/>
          </p:cNvSpPr>
          <p:nvPr/>
        </p:nvSpPr>
        <p:spPr>
          <a:xfrm>
            <a:off x="609600" y="6492875"/>
            <a:ext cx="2844800" cy="365125"/>
          </a:xfrm>
          <a:prstGeom prst="rect">
            <a:avLst/>
          </a:prstGeom>
          <a:noFill/>
        </p:spPr>
        <p:txBody>
          <a:bodyPr anchor="ctr"/>
          <a:lstStyle/>
          <a:p>
            <a:pPr eaLnBrk="1" fontAlgn="auto" hangingPunct="1">
              <a:spcBef>
                <a:spcPts val="0"/>
              </a:spcBef>
              <a:spcAft>
                <a:spcPts val="0"/>
              </a:spcAft>
              <a:defRPr/>
            </a:pPr>
            <a:fld id="{822A287A-A6A7-4F3A-B304-C84F30B52157}" type="datetime1">
              <a:rPr lang="en-US" sz="1200">
                <a:solidFill>
                  <a:prstClr val="black">
                    <a:tint val="75000"/>
                  </a:prstClr>
                </a:solidFill>
                <a:latin typeface="+mn-lt"/>
                <a:cs typeface="+mn-cs"/>
              </a:rPr>
              <a:pPr eaLnBrk="1" fontAlgn="auto" hangingPunct="1">
                <a:spcBef>
                  <a:spcPts val="0"/>
                </a:spcBef>
                <a:spcAft>
                  <a:spcPts val="0"/>
                </a:spcAft>
                <a:defRPr/>
              </a:pPr>
              <a:t>4/9/2020</a:t>
            </a:fld>
            <a:endParaRPr lang="en-US" sz="1200">
              <a:solidFill>
                <a:prstClr val="black">
                  <a:tint val="75000"/>
                </a:prstClr>
              </a:solidFill>
              <a:latin typeface="+mn-lt"/>
              <a:cs typeface="+mn-cs"/>
            </a:endParaRPr>
          </a:p>
        </p:txBody>
      </p:sp>
      <p:sp>
        <p:nvSpPr>
          <p:cNvPr id="46088" name="Slide Number Placeholder 9">
            <a:extLst>
              <a:ext uri="{FF2B5EF4-FFF2-40B4-BE49-F238E27FC236}">
                <a16:creationId xmlns:a16="http://schemas.microsoft.com/office/drawing/2014/main" id="{6BFF1CA2-9BF0-4DFC-A247-5ADFE522F410}"/>
              </a:ext>
            </a:extLst>
          </p:cNvPr>
          <p:cNvSpPr txBox="1">
            <a:spLocks noGrp="1" noChangeArrowheads="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C8ECD70A-7D97-4905-A50A-F822099A0476}" type="slidenum">
              <a:rPr lang="en-US" altLang="vi-VN" sz="700">
                <a:solidFill>
                  <a:srgbClr val="898989"/>
                </a:solidFill>
              </a:rPr>
              <a:pPr algn="r" eaLnBrk="1" hangingPunct="1">
                <a:spcBef>
                  <a:spcPct val="0"/>
                </a:spcBef>
                <a:buFontTx/>
                <a:buNone/>
              </a:pPr>
              <a:t>38</a:t>
            </a:fld>
            <a:endParaRPr lang="en-US" altLang="vi-VN" sz="700">
              <a:solidFill>
                <a:srgbClr val="898989"/>
              </a:solidFill>
            </a:endParaRPr>
          </a:p>
        </p:txBody>
      </p:sp>
    </p:spTree>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79D7C1-6093-427D-BB26-16C08426FA5D}"/>
              </a:ext>
            </a:extLst>
          </p:cNvPr>
          <p:cNvSpPr>
            <a:spLocks noGrp="1"/>
          </p:cNvSpPr>
          <p:nvPr>
            <p:ph type="dt" sz="quarter" idx="10"/>
          </p:nvPr>
        </p:nvSpPr>
        <p:spPr/>
        <p:txBody>
          <a:bodyPr/>
          <a:lstStyle/>
          <a:p>
            <a:pPr>
              <a:defRPr/>
            </a:pPr>
            <a:fld id="{E30115CD-10F4-41FC-B1A6-27228B13C377}" type="datetime1">
              <a:rPr lang="en-US"/>
              <a:pPr>
                <a:defRPr/>
              </a:pPr>
              <a:t>4/9/2020</a:t>
            </a:fld>
            <a:endParaRPr lang="en-US"/>
          </a:p>
        </p:txBody>
      </p:sp>
      <p:sp>
        <p:nvSpPr>
          <p:cNvPr id="3" name="Hộp Văn bản 2">
            <a:extLst>
              <a:ext uri="{FF2B5EF4-FFF2-40B4-BE49-F238E27FC236}">
                <a16:creationId xmlns:a16="http://schemas.microsoft.com/office/drawing/2014/main" id="{F36572CC-850B-430A-91A3-9770F3E13B23}"/>
              </a:ext>
            </a:extLst>
          </p:cNvPr>
          <p:cNvSpPr txBox="1">
            <a:spLocks noChangeArrowheads="1"/>
          </p:cNvSpPr>
          <p:nvPr/>
        </p:nvSpPr>
        <p:spPr bwMode="auto">
          <a:xfrm>
            <a:off x="322263" y="496888"/>
            <a:ext cx="11642725" cy="5788025"/>
          </a:xfrm>
          <a:prstGeom prst="rect">
            <a:avLst/>
          </a:prstGeom>
          <a:solidFill>
            <a:schemeClr val="bg1"/>
          </a:solidFill>
          <a:ln w="28575">
            <a:solidFill>
              <a:schemeClr val="tx1"/>
            </a:solidFill>
            <a:miter lim="800000"/>
            <a:headEnd/>
            <a:tailEnd/>
          </a:ln>
        </p:spPr>
        <p:txBody>
          <a:bodyPr>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800100" indent="-3429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257300" indent="-3429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714500" indent="-3429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171700" indent="-3429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628900" indent="-342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3086100" indent="-342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543300" indent="-342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4000500" indent="-342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lnSpc>
                <a:spcPct val="110000"/>
              </a:lnSpc>
              <a:spcBef>
                <a:spcPts val="600"/>
              </a:spcBef>
              <a:buClrTx/>
              <a:buSzTx/>
              <a:buFontTx/>
              <a:buNone/>
            </a:pPr>
            <a:r>
              <a:rPr lang="da-DK" altLang="en-US" sz="1600" b="1" i="1">
                <a:solidFill>
                  <a:srgbClr val="FF3300"/>
                </a:solidFill>
                <a:latin typeface="Times New Roman" panose="02020603050405020304" pitchFamily="18" charset="0"/>
              </a:rPr>
              <a:t>Chính phủ:</a:t>
            </a:r>
          </a:p>
          <a:p>
            <a:pPr algn="just">
              <a:lnSpc>
                <a:spcPct val="110000"/>
              </a:lnSpc>
              <a:spcBef>
                <a:spcPts val="600"/>
              </a:spcBef>
              <a:buClrTx/>
              <a:buSzTx/>
              <a:buFontTx/>
              <a:buNone/>
            </a:pPr>
            <a:r>
              <a:rPr lang="da-DK" altLang="en-US" sz="1600" b="1" i="1">
                <a:solidFill>
                  <a:schemeClr val="tx1"/>
                </a:solidFill>
                <a:latin typeface="Times New Roman" panose="02020603050405020304" pitchFamily="18" charset="0"/>
              </a:rPr>
              <a:t>1) Chỉ thị số 16/CT-TTg ngày 18/6/2018 của Thủ tướng Chính phủ  về Đẩy mạnh thực hiện đổi mới chương trình, sách giáo khoa giáo dục phổ thông.</a:t>
            </a:r>
          </a:p>
          <a:p>
            <a:pPr algn="just">
              <a:lnSpc>
                <a:spcPct val="110000"/>
              </a:lnSpc>
              <a:spcBef>
                <a:spcPts val="600"/>
              </a:spcBef>
              <a:buClrTx/>
              <a:buSzTx/>
              <a:buFontTx/>
              <a:buNone/>
            </a:pPr>
            <a:r>
              <a:rPr lang="en-US" altLang="en-US" sz="1600" b="1" i="1">
                <a:solidFill>
                  <a:schemeClr val="tx1"/>
                </a:solidFill>
                <a:latin typeface="Times New Roman" panose="02020603050405020304" pitchFamily="18" charset="0"/>
              </a:rPr>
              <a:t>2) </a:t>
            </a:r>
            <a:r>
              <a:rPr lang="vi-VN" altLang="en-US" sz="1600" b="1" i="1">
                <a:solidFill>
                  <a:schemeClr val="tx1"/>
                </a:solidFill>
                <a:latin typeface="Times New Roman" panose="02020603050405020304" pitchFamily="18" charset="0"/>
              </a:rPr>
              <a:t>Quyết định số 1436/QĐ-TTg </a:t>
            </a:r>
            <a:r>
              <a:rPr lang="en-US" altLang="en-US" sz="1600" b="1" i="1">
                <a:solidFill>
                  <a:schemeClr val="tx1"/>
                </a:solidFill>
                <a:latin typeface="Times New Roman" panose="02020603050405020304" pitchFamily="18" charset="0"/>
              </a:rPr>
              <a:t>29/10/2018 của Thủ tướng Chính phủ về </a:t>
            </a:r>
            <a:r>
              <a:rPr lang="vi-VN" altLang="en-US" sz="1600" b="1" i="1">
                <a:solidFill>
                  <a:schemeClr val="tx1"/>
                </a:solidFill>
                <a:latin typeface="Times New Roman" panose="02020603050405020304" pitchFamily="18" charset="0"/>
              </a:rPr>
              <a:t>Đề án đảm bảo cơ sở vật chất cho chương trình giáo dục mầm non và giáo dục phổ thông giai đoạn 2017-2025</a:t>
            </a:r>
            <a:r>
              <a:rPr lang="en-US" altLang="en-US" sz="1600" b="1" i="1">
                <a:solidFill>
                  <a:schemeClr val="tx1"/>
                </a:solidFill>
                <a:latin typeface="Times New Roman" panose="02020603050405020304" pitchFamily="18" charset="0"/>
              </a:rPr>
              <a:t>.</a:t>
            </a:r>
            <a:r>
              <a:rPr lang="vi-VN" altLang="en-US" sz="1600" b="1" i="1">
                <a:solidFill>
                  <a:schemeClr val="tx1"/>
                </a:solidFill>
                <a:latin typeface="Times New Roman" panose="02020603050405020304" pitchFamily="18" charset="0"/>
              </a:rPr>
              <a:t> </a:t>
            </a:r>
            <a:endParaRPr lang="en-US" altLang="en-US" sz="1600" b="1" i="1">
              <a:solidFill>
                <a:schemeClr val="tx1"/>
              </a:solidFill>
              <a:latin typeface="Times New Roman" panose="02020603050405020304" pitchFamily="18" charset="0"/>
            </a:endParaRPr>
          </a:p>
          <a:p>
            <a:pPr algn="just">
              <a:lnSpc>
                <a:spcPct val="110000"/>
              </a:lnSpc>
              <a:spcBef>
                <a:spcPts val="600"/>
              </a:spcBef>
              <a:buClrTx/>
              <a:buSzTx/>
              <a:buFontTx/>
              <a:buNone/>
            </a:pPr>
            <a:r>
              <a:rPr lang="en-US" altLang="en-US" sz="1600" b="1" i="1">
                <a:solidFill>
                  <a:srgbClr val="FF3300"/>
                </a:solidFill>
                <a:latin typeface="Times New Roman" panose="02020603050405020304" pitchFamily="18" charset="0"/>
              </a:rPr>
              <a:t>Bộ Giáo dục và Đào tạo:</a:t>
            </a:r>
          </a:p>
          <a:p>
            <a:pPr algn="just">
              <a:lnSpc>
                <a:spcPct val="110000"/>
              </a:lnSpc>
              <a:spcBef>
                <a:spcPts val="600"/>
              </a:spcBef>
              <a:buClrTx/>
              <a:buSzTx/>
              <a:buFontTx/>
              <a:buNone/>
            </a:pPr>
            <a:r>
              <a:rPr lang="da-DK" altLang="en-US" sz="1600" b="1" i="1">
                <a:solidFill>
                  <a:schemeClr val="tx1"/>
                </a:solidFill>
                <a:latin typeface="Times New Roman" panose="02020603050405020304" pitchFamily="18" charset="0"/>
              </a:rPr>
              <a:t>1) Công văn số 344/BGDĐT-GDTrH ngày 24/01/2019 về Hướng dẫn thực hiện Chương trình giáo dục phổ thông 2018.</a:t>
            </a:r>
          </a:p>
          <a:p>
            <a:pPr algn="just">
              <a:lnSpc>
                <a:spcPct val="110000"/>
              </a:lnSpc>
              <a:spcBef>
                <a:spcPts val="600"/>
              </a:spcBef>
              <a:buClrTx/>
              <a:buSzTx/>
              <a:buFontTx/>
              <a:buNone/>
            </a:pPr>
            <a:r>
              <a:rPr lang="en-US" altLang="en-US" sz="1600" b="1" i="1">
                <a:solidFill>
                  <a:schemeClr val="tx1"/>
                </a:solidFill>
                <a:latin typeface="Times New Roman" panose="02020603050405020304" pitchFamily="18" charset="0"/>
              </a:rPr>
              <a:t>2) Công văn số 428/BGDĐT-CSVC ngày 30/1/2019 về thực hiện </a:t>
            </a:r>
            <a:r>
              <a:rPr lang="vi-VN" altLang="en-US" sz="1600" b="1" i="1">
                <a:solidFill>
                  <a:schemeClr val="tx1"/>
                </a:solidFill>
                <a:latin typeface="Times New Roman" panose="02020603050405020304" pitchFamily="18" charset="0"/>
              </a:rPr>
              <a:t>Đề án đảm bảo cơ sở vật chất cho chương trình giáo dục mầm non và giáo dục phổ thông giai đoạn 2017-2025</a:t>
            </a:r>
            <a:r>
              <a:rPr lang="en-US" altLang="en-US" sz="1600">
                <a:solidFill>
                  <a:schemeClr val="tx1"/>
                </a:solidFill>
                <a:latin typeface="Times New Roman" panose="02020603050405020304" pitchFamily="18" charset="0"/>
              </a:rPr>
              <a:t>.</a:t>
            </a:r>
          </a:p>
          <a:p>
            <a:pPr algn="just">
              <a:lnSpc>
                <a:spcPct val="110000"/>
              </a:lnSpc>
              <a:spcBef>
                <a:spcPts val="600"/>
              </a:spcBef>
              <a:buClrTx/>
              <a:buSzTx/>
              <a:buFontTx/>
              <a:buNone/>
            </a:pPr>
            <a:r>
              <a:rPr lang="en-US" altLang="en-US" sz="1600" b="1" i="1">
                <a:solidFill>
                  <a:schemeClr val="tx1"/>
                </a:solidFill>
                <a:latin typeface="Times New Roman" panose="02020603050405020304" pitchFamily="18" charset="0"/>
              </a:rPr>
              <a:t>3) Công văn số 3712/BGDĐT-CSVC ngày 24 tháng 8 năm 2018 về  hướng dẫn thực hiện rà soát sắp xếp, tổ chức lại cơ sở giáo dục mầm non, phổ thông.</a:t>
            </a:r>
          </a:p>
          <a:p>
            <a:pPr algn="just">
              <a:lnSpc>
                <a:spcPct val="110000"/>
              </a:lnSpc>
              <a:spcBef>
                <a:spcPts val="600"/>
              </a:spcBef>
              <a:buClrTx/>
              <a:buSzTx/>
              <a:buFontTx/>
              <a:buNone/>
            </a:pPr>
            <a:r>
              <a:rPr lang="en-US" altLang="en-US" sz="1600" b="1" i="1">
                <a:solidFill>
                  <a:srgbClr val="FF3300"/>
                </a:solidFill>
                <a:latin typeface="Times New Roman" panose="02020603050405020304" pitchFamily="18" charset="0"/>
              </a:rPr>
              <a:t>Bộ Nội vụ:</a:t>
            </a:r>
          </a:p>
          <a:p>
            <a:pPr algn="just">
              <a:lnSpc>
                <a:spcPct val="110000"/>
              </a:lnSpc>
              <a:spcBef>
                <a:spcPts val="600"/>
              </a:spcBef>
              <a:buClrTx/>
              <a:buSzTx/>
              <a:buFontTx/>
              <a:buNone/>
            </a:pPr>
            <a:r>
              <a:rPr lang="en-US" altLang="en-US" sz="1600" b="1" i="1">
                <a:solidFill>
                  <a:schemeClr val="tx1"/>
                </a:solidFill>
                <a:latin typeface="Times New Roman" panose="02020603050405020304" pitchFamily="18" charset="0"/>
              </a:rPr>
              <a:t>1) </a:t>
            </a:r>
            <a:r>
              <a:rPr lang="vi-VN" altLang="en-US" sz="1600" b="1" i="1">
                <a:solidFill>
                  <a:schemeClr val="tx1"/>
                </a:solidFill>
                <a:latin typeface="Times New Roman" panose="02020603050405020304" pitchFamily="18" charset="0"/>
              </a:rPr>
              <a:t>Công văn số 1495/BNV-TCBC ngày 05/4/2019</a:t>
            </a:r>
            <a:r>
              <a:rPr lang="vi-VN" altLang="en-US" sz="1600">
                <a:solidFill>
                  <a:schemeClr val="tx1"/>
                </a:solidFill>
                <a:latin typeface="Times New Roman" panose="02020603050405020304" pitchFamily="18" charset="0"/>
              </a:rPr>
              <a:t> </a:t>
            </a:r>
            <a:r>
              <a:rPr lang="en-US" altLang="en-US" sz="1600">
                <a:solidFill>
                  <a:schemeClr val="tx1"/>
                </a:solidFill>
                <a:latin typeface="Times New Roman" panose="02020603050405020304" pitchFamily="18" charset="0"/>
              </a:rPr>
              <a:t> về việc rà soát, bổ sung biên chế sự nghiệp (y tế, giáo dục)</a:t>
            </a:r>
            <a:endParaRPr lang="da-DK" altLang="en-US" sz="1600" b="1" i="1">
              <a:solidFill>
                <a:schemeClr val="tx1"/>
              </a:solidFill>
              <a:latin typeface="Times New Roman" panose="02020603050405020304" pitchFamily="18" charset="0"/>
            </a:endParaRPr>
          </a:p>
          <a:p>
            <a:pPr algn="just">
              <a:lnSpc>
                <a:spcPct val="110000"/>
              </a:lnSpc>
              <a:spcBef>
                <a:spcPts val="600"/>
              </a:spcBef>
              <a:buClrTx/>
              <a:buSzTx/>
              <a:buFontTx/>
              <a:buNone/>
            </a:pPr>
            <a:r>
              <a:rPr lang="da-DK" altLang="en-US" sz="1600" b="1" i="1">
                <a:solidFill>
                  <a:schemeClr val="tx1"/>
                </a:solidFill>
                <a:latin typeface="Times New Roman" panose="02020603050405020304" pitchFamily="18" charset="0"/>
              </a:rPr>
              <a:t>2) Công văn số 5378/BNV-CCVC ngày 05/11/2019 về việc tuyển dụng đặc cách đối với giáo viên đã có hợp đồng lao động và đóng BHXH từ năm 2015 trở về trước.</a:t>
            </a:r>
            <a:r>
              <a:rPr lang="en-US" altLang="en-US" sz="1600">
                <a:solidFill>
                  <a:schemeClr val="tx1"/>
                </a:solidFill>
                <a:latin typeface="Times New Roman" panose="02020603050405020304" pitchFamily="18" charset="0"/>
              </a:rPr>
              <a:t> </a:t>
            </a:r>
          </a:p>
          <a:p>
            <a:pPr algn="just">
              <a:lnSpc>
                <a:spcPct val="110000"/>
              </a:lnSpc>
              <a:spcBef>
                <a:spcPts val="600"/>
              </a:spcBef>
              <a:buClrTx/>
              <a:buSzTx/>
              <a:buFontTx/>
              <a:buNone/>
            </a:pPr>
            <a:r>
              <a:rPr lang="en-US" altLang="en-US" sz="1600" b="1" i="1">
                <a:solidFill>
                  <a:srgbClr val="FF3300"/>
                </a:solidFill>
                <a:latin typeface="Times New Roman" panose="02020603050405020304" pitchFamily="18" charset="0"/>
              </a:rPr>
              <a:t>Bộ Tài chính: </a:t>
            </a:r>
          </a:p>
          <a:p>
            <a:pPr algn="just">
              <a:lnSpc>
                <a:spcPct val="110000"/>
              </a:lnSpc>
              <a:spcBef>
                <a:spcPts val="600"/>
              </a:spcBef>
              <a:buClrTx/>
              <a:buSzTx/>
              <a:buFontTx/>
              <a:buNone/>
            </a:pPr>
            <a:r>
              <a:rPr lang="en-US" altLang="en-US" sz="1600" b="1" i="1">
                <a:solidFill>
                  <a:schemeClr val="tx1"/>
                </a:solidFill>
                <a:latin typeface="Times New Roman" panose="02020603050405020304" pitchFamily="18" charset="0"/>
              </a:rPr>
              <a:t>1) Thông tư 51/2019/TT-BTC về Hướng dẫn xây dựng dự toán, thanh quyết toán kinh phí biên soạn, thẩm định tài liệu giáo dục địa phương thực hiện chương trình GDPT.</a:t>
            </a:r>
          </a:p>
        </p:txBody>
      </p:sp>
      <p:sp>
        <p:nvSpPr>
          <p:cNvPr id="47108" name="Hộp Văn bản 3">
            <a:extLst>
              <a:ext uri="{FF2B5EF4-FFF2-40B4-BE49-F238E27FC236}">
                <a16:creationId xmlns:a16="http://schemas.microsoft.com/office/drawing/2014/main" id="{AC12F2BC-730D-4CDC-B24B-C4EFAEAB5427}"/>
              </a:ext>
            </a:extLst>
          </p:cNvPr>
          <p:cNvSpPr txBox="1">
            <a:spLocks noChangeArrowheads="1"/>
          </p:cNvSpPr>
          <p:nvPr/>
        </p:nvSpPr>
        <p:spPr bwMode="auto">
          <a:xfrm>
            <a:off x="609600" y="0"/>
            <a:ext cx="11277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vi-VN" sz="2600" b="1">
                <a:solidFill>
                  <a:srgbClr val="0033CC"/>
                </a:solidFill>
                <a:latin typeface="Arial" panose="020B0604020202020204" pitchFamily="34" charset="0"/>
              </a:rPr>
              <a:t>NHỮNG </a:t>
            </a:r>
            <a:r>
              <a:rPr lang="vi-VN" altLang="vi-VN" sz="2600" b="1">
                <a:solidFill>
                  <a:srgbClr val="0033CC"/>
                </a:solidFill>
                <a:latin typeface="Arial" panose="020B0604020202020204" pitchFamily="34" charset="0"/>
              </a:rPr>
              <a:t>V</a:t>
            </a:r>
            <a:r>
              <a:rPr lang="en-US" altLang="vi-VN" sz="2600" b="1">
                <a:solidFill>
                  <a:srgbClr val="0033CC"/>
                </a:solidFill>
                <a:latin typeface="Arial" panose="020B0604020202020204" pitchFamily="34" charset="0"/>
              </a:rPr>
              <a:t>ĂN BẢN CHỈ ĐẠO THỰC HIỆN CHƯƠNG TRÌNH GDPT 2018</a:t>
            </a:r>
            <a:endParaRPr lang="vi-VN" altLang="vi-VN" sz="2600">
              <a:solidFill>
                <a:srgbClr val="0033CC"/>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5887BC-D293-4E66-A9D7-E632EBAF49DE}"/>
              </a:ext>
            </a:extLst>
          </p:cNvPr>
          <p:cNvSpPr>
            <a:spLocks noGrp="1"/>
          </p:cNvSpPr>
          <p:nvPr>
            <p:ph type="dt" sz="quarter" idx="10"/>
          </p:nvPr>
        </p:nvSpPr>
        <p:spPr/>
        <p:txBody>
          <a:bodyPr/>
          <a:lstStyle/>
          <a:p>
            <a:pPr>
              <a:defRPr/>
            </a:pPr>
            <a:fld id="{3D6167E9-CB0E-44FC-8A6A-B84C55A6DF65}" type="datetime1">
              <a:rPr lang="en-US"/>
              <a:pPr>
                <a:defRPr/>
              </a:pPr>
              <a:t>4/9/2020</a:t>
            </a:fld>
            <a:endParaRPr lang="en-US"/>
          </a:p>
        </p:txBody>
      </p:sp>
      <p:sp>
        <p:nvSpPr>
          <p:cNvPr id="11267" name="Rectangle 5">
            <a:extLst>
              <a:ext uri="{FF2B5EF4-FFF2-40B4-BE49-F238E27FC236}">
                <a16:creationId xmlns:a16="http://schemas.microsoft.com/office/drawing/2014/main" id="{BFC967BC-71B5-41C8-ADF6-D5139E80267B}"/>
              </a:ext>
            </a:extLst>
          </p:cNvPr>
          <p:cNvSpPr>
            <a:spLocks noChangeArrowheads="1"/>
          </p:cNvSpPr>
          <p:nvPr/>
        </p:nvSpPr>
        <p:spPr bwMode="auto">
          <a:xfrm>
            <a:off x="627063" y="2178050"/>
            <a:ext cx="1020603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20000"/>
              </a:spcBef>
              <a:buClrTx/>
              <a:buSzTx/>
              <a:buFontTx/>
              <a:buNone/>
            </a:pPr>
            <a:r>
              <a:rPr lang="vi-VN" altLang="en-US" sz="3200" b="1">
                <a:solidFill>
                  <a:srgbClr val="6600CC"/>
                </a:solidFill>
                <a:latin typeface="Arial" panose="020B0604020202020204" pitchFamily="34" charset="0"/>
              </a:rPr>
              <a:t>CHƯƠNG TRÌNH </a:t>
            </a:r>
            <a:r>
              <a:rPr lang="en-US" altLang="en-US" sz="3200" b="1">
                <a:solidFill>
                  <a:srgbClr val="6600CC"/>
                </a:solidFill>
                <a:latin typeface="Arial" panose="020B0604020202020204" pitchFamily="34" charset="0"/>
              </a:rPr>
              <a:t>GIÁO DỤC PHỔ THÔNG </a:t>
            </a:r>
            <a:r>
              <a:rPr lang="vi-VN" altLang="en-US" sz="3200" b="1">
                <a:solidFill>
                  <a:srgbClr val="6600CC"/>
                </a:solidFill>
                <a:latin typeface="Arial" panose="020B0604020202020204" pitchFamily="34" charset="0"/>
              </a:rPr>
              <a:t>2018 </a:t>
            </a:r>
            <a:endParaRPr lang="en-US" altLang="en-US" sz="3200" b="1">
              <a:solidFill>
                <a:srgbClr val="6600CC"/>
              </a:solidFill>
              <a:latin typeface="Arial" panose="020B0604020202020204" pitchFamily="34" charset="0"/>
            </a:endParaRPr>
          </a:p>
          <a:p>
            <a:pPr algn="ctr" eaLnBrk="1" hangingPunct="1">
              <a:spcBef>
                <a:spcPct val="20000"/>
              </a:spcBef>
              <a:buClrTx/>
              <a:buSzTx/>
              <a:buFontTx/>
              <a:buNone/>
            </a:pPr>
            <a:r>
              <a:rPr lang="vi-VN" altLang="en-US" sz="3200" b="1">
                <a:solidFill>
                  <a:srgbClr val="6600CC"/>
                </a:solidFill>
                <a:latin typeface="Arial" panose="020B0604020202020204" pitchFamily="34" charset="0"/>
              </a:rPr>
              <a:t>Ở CẤP TIỂU HỌC</a:t>
            </a:r>
            <a:endParaRPr lang="en-US" altLang="en-US" sz="3200" b="1">
              <a:solidFill>
                <a:srgbClr val="6600CC"/>
              </a:solidFill>
              <a:latin typeface="Arial" panose="020B0604020202020204" pitchFamily="34" charset="0"/>
            </a:endParaRPr>
          </a:p>
        </p:txBody>
      </p:sp>
      <p:sp>
        <p:nvSpPr>
          <p:cNvPr id="11268" name="Text Box 3">
            <a:extLst>
              <a:ext uri="{FF2B5EF4-FFF2-40B4-BE49-F238E27FC236}">
                <a16:creationId xmlns:a16="http://schemas.microsoft.com/office/drawing/2014/main" id="{2DBDD9BA-4198-4097-B365-B9F8A01B9F44}"/>
              </a:ext>
            </a:extLst>
          </p:cNvPr>
          <p:cNvSpPr txBox="1">
            <a:spLocks noChangeArrowheads="1"/>
          </p:cNvSpPr>
          <p:nvPr/>
        </p:nvSpPr>
        <p:spPr bwMode="auto">
          <a:xfrm>
            <a:off x="2039938" y="1089025"/>
            <a:ext cx="747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en-US" sz="2400" b="1">
                <a:solidFill>
                  <a:srgbClr val="FF0000"/>
                </a:solidFill>
                <a:latin typeface="Times New Roman" panose="02020603050405020304" pitchFamily="18" charset="0"/>
              </a:rPr>
              <a:t>BỘ GIÁO DỤC VÀ ĐÀO TẠO</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7EF077-F5FF-47A5-BD6C-FDE5DD6832E3}"/>
              </a:ext>
            </a:extLst>
          </p:cNvPr>
          <p:cNvSpPr>
            <a:spLocks noGrp="1"/>
          </p:cNvSpPr>
          <p:nvPr>
            <p:ph type="dt" sz="quarter" idx="10"/>
          </p:nvPr>
        </p:nvSpPr>
        <p:spPr/>
        <p:txBody>
          <a:bodyPr/>
          <a:lstStyle/>
          <a:p>
            <a:pPr>
              <a:defRPr/>
            </a:pPr>
            <a:fld id="{D41870FD-AC0B-4210-B5B8-BF5DCB5F1314}" type="datetime1">
              <a:rPr lang="en-US"/>
              <a:pPr>
                <a:defRPr/>
              </a:pPr>
              <a:t>4/9/2020</a:t>
            </a:fld>
            <a:endParaRPr lang="en-US"/>
          </a:p>
        </p:txBody>
      </p:sp>
      <p:sp>
        <p:nvSpPr>
          <p:cNvPr id="3" name="Hộp Văn bản 2">
            <a:extLst>
              <a:ext uri="{FF2B5EF4-FFF2-40B4-BE49-F238E27FC236}">
                <a16:creationId xmlns:a16="http://schemas.microsoft.com/office/drawing/2014/main" id="{6D326AB3-A31D-46BF-ACA0-F65507157CD2}"/>
              </a:ext>
            </a:extLst>
          </p:cNvPr>
          <p:cNvSpPr txBox="1">
            <a:spLocks noChangeArrowheads="1"/>
          </p:cNvSpPr>
          <p:nvPr/>
        </p:nvSpPr>
        <p:spPr bwMode="auto">
          <a:xfrm>
            <a:off x="304800" y="831850"/>
            <a:ext cx="11379200" cy="5511800"/>
          </a:xfrm>
          <a:prstGeom prst="rect">
            <a:avLst/>
          </a:prstGeom>
          <a:solidFill>
            <a:schemeClr val="bg1"/>
          </a:solidFill>
          <a:ln w="28575">
            <a:solidFill>
              <a:schemeClr val="tx1"/>
            </a:solidFill>
            <a:miter lim="800000"/>
            <a:headEnd/>
            <a:tailEnd/>
          </a:ln>
        </p:spPr>
        <p:txBody>
          <a:bodyPr>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800100" indent="-3429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257300" indent="-3429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714500" indent="-3429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171700" indent="-3429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628900" indent="-342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3086100" indent="-342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543300" indent="-342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4000500" indent="-342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lnSpc>
                <a:spcPct val="110000"/>
              </a:lnSpc>
              <a:spcBef>
                <a:spcPts val="600"/>
              </a:spcBef>
              <a:buClrTx/>
              <a:buSzTx/>
              <a:buFontTx/>
              <a:buNone/>
            </a:pPr>
            <a:r>
              <a:rPr lang="en-US" altLang="en-US" sz="2000" b="1" i="1">
                <a:solidFill>
                  <a:srgbClr val="FF3300"/>
                </a:solidFill>
                <a:latin typeface="Arial" panose="020B0604020202020204" pitchFamily="34" charset="0"/>
              </a:rPr>
              <a:t>Đã ban hành:</a:t>
            </a:r>
          </a:p>
          <a:p>
            <a:pPr algn="just">
              <a:lnSpc>
                <a:spcPct val="110000"/>
              </a:lnSpc>
              <a:spcBef>
                <a:spcPts val="600"/>
              </a:spcBef>
              <a:buClrTx/>
              <a:buSzTx/>
              <a:buFontTx/>
              <a:buNone/>
            </a:pPr>
            <a:r>
              <a:rPr lang="en-US" altLang="en-US" sz="2000" b="1">
                <a:solidFill>
                  <a:srgbClr val="0033CC"/>
                </a:solidFill>
                <a:latin typeface="Arial" panose="020B0604020202020204" pitchFamily="34" charset="0"/>
              </a:rPr>
              <a:t>1.</a:t>
            </a:r>
            <a:r>
              <a:rPr lang="en-US" altLang="en-US" sz="2000">
                <a:solidFill>
                  <a:schemeClr val="tx1"/>
                </a:solidFill>
                <a:latin typeface="Arial" panose="020B0604020202020204" pitchFamily="34" charset="0"/>
              </a:rPr>
              <a:t> Công văn số 3866/BGDĐT-GDTH ngày 26 tháng 8 năm 2019 về Hướng dẫn tổ chức dạy học lớp 1 từ năm học 2020-2021.</a:t>
            </a:r>
          </a:p>
          <a:p>
            <a:pPr algn="just">
              <a:lnSpc>
                <a:spcPct val="110000"/>
              </a:lnSpc>
              <a:spcBef>
                <a:spcPts val="600"/>
              </a:spcBef>
              <a:buClrTx/>
              <a:buSzTx/>
              <a:buFontTx/>
              <a:buNone/>
            </a:pPr>
            <a:r>
              <a:rPr lang="en-US" altLang="en-US" sz="2000" b="1">
                <a:solidFill>
                  <a:srgbClr val="FF3300"/>
                </a:solidFill>
                <a:latin typeface="Arial" panose="020B0604020202020204" pitchFamily="34" charset="0"/>
              </a:rPr>
              <a:t>2.</a:t>
            </a:r>
            <a:r>
              <a:rPr lang="en-US" altLang="en-US" sz="2000">
                <a:solidFill>
                  <a:schemeClr val="tx1"/>
                </a:solidFill>
                <a:latin typeface="Arial" panose="020B0604020202020204" pitchFamily="34" charset="0"/>
              </a:rPr>
              <a:t> </a:t>
            </a:r>
            <a:r>
              <a:rPr lang="vi-VN" altLang="en-US" sz="2000">
                <a:solidFill>
                  <a:schemeClr val="tx1"/>
                </a:solidFill>
                <a:latin typeface="Arial" panose="020B0604020202020204" pitchFamily="34" charset="0"/>
              </a:rPr>
              <a:t>Công văn số</a:t>
            </a:r>
            <a:r>
              <a:rPr lang="en-US" altLang="en-US" sz="2000">
                <a:solidFill>
                  <a:schemeClr val="tx1"/>
                </a:solidFill>
                <a:latin typeface="Arial" panose="020B0604020202020204" pitchFamily="34" charset="0"/>
              </a:rPr>
              <a:t> 3536/BGDĐT-GDTH ngày 19 tháng 8 năm 2019 về Hướng dẫn biên soạn, thẩm định nội dung giáo dục của địa phương cấp tiểu học trong Chương trình GDPT 2018.</a:t>
            </a:r>
          </a:p>
          <a:p>
            <a:pPr algn="just">
              <a:lnSpc>
                <a:spcPct val="110000"/>
              </a:lnSpc>
              <a:spcBef>
                <a:spcPts val="600"/>
              </a:spcBef>
              <a:buClrTx/>
              <a:buSzTx/>
              <a:buFontTx/>
              <a:buNone/>
            </a:pPr>
            <a:r>
              <a:rPr lang="en-US" altLang="en-US" sz="2000" b="1">
                <a:solidFill>
                  <a:schemeClr val="tx1"/>
                </a:solidFill>
                <a:latin typeface="Arial" panose="020B0604020202020204" pitchFamily="34" charset="0"/>
              </a:rPr>
              <a:t>3.</a:t>
            </a:r>
            <a:r>
              <a:rPr lang="en-US" altLang="en-US" sz="2000">
                <a:solidFill>
                  <a:schemeClr val="tx1"/>
                </a:solidFill>
                <a:latin typeface="Arial" panose="020B0604020202020204" pitchFamily="34" charset="0"/>
              </a:rPr>
              <a:t> </a:t>
            </a:r>
            <a:r>
              <a:rPr lang="vi-VN" altLang="en-US" sz="2000">
                <a:solidFill>
                  <a:schemeClr val="tx1"/>
                </a:solidFill>
                <a:latin typeface="Arial" panose="020B0604020202020204" pitchFamily="34" charset="0"/>
              </a:rPr>
              <a:t>Công văn số</a:t>
            </a:r>
            <a:r>
              <a:rPr lang="en-US" altLang="en-US" sz="2000">
                <a:solidFill>
                  <a:schemeClr val="tx1"/>
                </a:solidFill>
                <a:latin typeface="Arial" panose="020B0604020202020204" pitchFamily="34" charset="0"/>
              </a:rPr>
              <a:t> 3535/BGDĐT-GDTH ngày 19 tháng 8 năm 2019 4 về Hướng dẫn thực hiện nội dung Hoạt động trải nghiệm ở cấp tiểu học trong chương trình GDPT 2018.</a:t>
            </a:r>
          </a:p>
          <a:p>
            <a:pPr algn="just">
              <a:lnSpc>
                <a:spcPct val="110000"/>
              </a:lnSpc>
              <a:spcBef>
                <a:spcPts val="600"/>
              </a:spcBef>
              <a:buClrTx/>
              <a:buSzTx/>
              <a:buFontTx/>
              <a:buNone/>
            </a:pPr>
            <a:r>
              <a:rPr lang="en-US" altLang="en-US" sz="2000" b="1">
                <a:solidFill>
                  <a:srgbClr val="FF3300"/>
                </a:solidFill>
                <a:latin typeface="Arial" panose="020B0604020202020204" pitchFamily="34" charset="0"/>
              </a:rPr>
              <a:t>4.</a:t>
            </a:r>
            <a:r>
              <a:rPr lang="en-US" altLang="en-US" sz="2000">
                <a:solidFill>
                  <a:schemeClr val="tx1"/>
                </a:solidFill>
                <a:latin typeface="Arial" panose="020B0604020202020204" pitchFamily="34" charset="0"/>
              </a:rPr>
              <a:t> </a:t>
            </a:r>
            <a:r>
              <a:rPr lang="vi-VN" altLang="en-US" sz="2000">
                <a:solidFill>
                  <a:schemeClr val="tx1"/>
                </a:solidFill>
                <a:latin typeface="Arial" panose="020B0604020202020204" pitchFamily="34" charset="0"/>
              </a:rPr>
              <a:t>Công văn số</a:t>
            </a:r>
            <a:r>
              <a:rPr lang="en-US" altLang="en-US" sz="2000">
                <a:solidFill>
                  <a:schemeClr val="tx1"/>
                </a:solidFill>
                <a:latin typeface="Arial" panose="020B0604020202020204" pitchFamily="34" charset="0"/>
              </a:rPr>
              <a:t> 3539/BGDĐT-GDTH ngày 19 tháng 8 năm 2019 4 về Hướng dẫn tổ chức dạy học Tin học và tổ chức hoạt động tin học ở cấp tiểu học.</a:t>
            </a:r>
          </a:p>
          <a:p>
            <a:pPr algn="just">
              <a:lnSpc>
                <a:spcPct val="110000"/>
              </a:lnSpc>
              <a:spcBef>
                <a:spcPts val="600"/>
              </a:spcBef>
              <a:buClrTx/>
              <a:buSzTx/>
              <a:buFontTx/>
              <a:buNone/>
            </a:pPr>
            <a:r>
              <a:rPr lang="en-US" altLang="en-US" sz="2000" b="1">
                <a:solidFill>
                  <a:srgbClr val="2514FC"/>
                </a:solidFill>
                <a:latin typeface="Arial" panose="020B0604020202020204" pitchFamily="34" charset="0"/>
              </a:rPr>
              <a:t>5.</a:t>
            </a:r>
            <a:r>
              <a:rPr lang="en-US" altLang="en-US" sz="2000">
                <a:solidFill>
                  <a:schemeClr val="tx1"/>
                </a:solidFill>
                <a:latin typeface="Arial" panose="020B0604020202020204" pitchFamily="34" charset="0"/>
              </a:rPr>
              <a:t> Thông tư số 05/2019/TT-BGDĐT ngày 05/4/2019 về danh mục thiết bị dạy học tối thiểu lớp 1 khi triển khai chương trình GDPT 2018.</a:t>
            </a:r>
          </a:p>
          <a:p>
            <a:pPr algn="just">
              <a:lnSpc>
                <a:spcPct val="110000"/>
              </a:lnSpc>
              <a:spcBef>
                <a:spcPts val="600"/>
              </a:spcBef>
              <a:buClrTx/>
              <a:buSzTx/>
              <a:buFontTx/>
              <a:buNone/>
            </a:pPr>
            <a:r>
              <a:rPr lang="en-US" altLang="en-US" sz="2000" b="1" i="1">
                <a:solidFill>
                  <a:srgbClr val="FF3300"/>
                </a:solidFill>
                <a:latin typeface="Arial" panose="020B0604020202020204" pitchFamily="34" charset="0"/>
              </a:rPr>
              <a:t>Sẽ ban hành:</a:t>
            </a:r>
          </a:p>
          <a:p>
            <a:pPr eaLnBrk="1" hangingPunct="1">
              <a:spcBef>
                <a:spcPct val="0"/>
              </a:spcBef>
              <a:buClrTx/>
              <a:buSzTx/>
              <a:buFontTx/>
              <a:buNone/>
            </a:pPr>
            <a:r>
              <a:rPr lang="en-US" altLang="en-US" sz="2000" b="1">
                <a:solidFill>
                  <a:schemeClr val="tx1"/>
                </a:solidFill>
                <a:latin typeface="Arial" panose="020B0604020202020204" pitchFamily="34" charset="0"/>
              </a:rPr>
              <a:t>1.</a:t>
            </a:r>
            <a:r>
              <a:rPr lang="en-US" altLang="en-US" sz="2000">
                <a:solidFill>
                  <a:schemeClr val="tx1"/>
                </a:solidFill>
                <a:latin typeface="Arial" panose="020B0604020202020204" pitchFamily="34" charset="0"/>
              </a:rPr>
              <a:t> Hướng dẫn tổ chức dạy học môn Tiếng Anh theo Chương trình GDPT 2018.</a:t>
            </a:r>
          </a:p>
          <a:p>
            <a:pPr eaLnBrk="1" hangingPunct="1">
              <a:spcBef>
                <a:spcPct val="0"/>
              </a:spcBef>
              <a:buClrTx/>
              <a:buSzTx/>
              <a:buFontTx/>
              <a:buNone/>
            </a:pPr>
            <a:r>
              <a:rPr lang="en-US" altLang="en-US" sz="2000" b="1">
                <a:solidFill>
                  <a:schemeClr val="tx1"/>
                </a:solidFill>
                <a:latin typeface="Arial" panose="020B0604020202020204" pitchFamily="34" charset="0"/>
              </a:rPr>
              <a:t>2.</a:t>
            </a:r>
            <a:r>
              <a:rPr lang="en-US" altLang="en-US" sz="2000">
                <a:solidFill>
                  <a:schemeClr val="tx1"/>
                </a:solidFill>
                <a:latin typeface="Arial" panose="020B0604020202020204" pitchFamily="34" charset="0"/>
              </a:rPr>
              <a:t> Hướng dẫn đánh giá học sinh lớp 1 theo Chương trình GDPT 2018.</a:t>
            </a:r>
          </a:p>
          <a:p>
            <a:pPr eaLnBrk="1" hangingPunct="1">
              <a:spcBef>
                <a:spcPct val="0"/>
              </a:spcBef>
              <a:buClrTx/>
              <a:buSzTx/>
              <a:buFontTx/>
              <a:buNone/>
            </a:pPr>
            <a:r>
              <a:rPr lang="en-US" altLang="en-US" sz="2000" b="1">
                <a:solidFill>
                  <a:schemeClr val="tx1"/>
                </a:solidFill>
                <a:latin typeface="Arial" panose="020B0604020202020204" pitchFamily="34" charset="0"/>
              </a:rPr>
              <a:t>3.</a:t>
            </a:r>
            <a:r>
              <a:rPr lang="en-US" altLang="en-US" sz="2000">
                <a:solidFill>
                  <a:schemeClr val="tx1"/>
                </a:solidFill>
                <a:latin typeface="Arial" panose="020B0604020202020204" pitchFamily="34" charset="0"/>
              </a:rPr>
              <a:t> Hướng dẫn tổ chức sinh hoạt tổ chuyên môn theo Chương trình GDPT 2018.</a:t>
            </a:r>
            <a:endParaRPr lang="vi-VN" altLang="en-US" sz="2000">
              <a:solidFill>
                <a:schemeClr val="tx1"/>
              </a:solidFill>
              <a:latin typeface="Arial" panose="020B0604020202020204" pitchFamily="34" charset="0"/>
            </a:endParaRPr>
          </a:p>
        </p:txBody>
      </p:sp>
      <p:sp>
        <p:nvSpPr>
          <p:cNvPr id="48132" name="Hộp Văn bản 3">
            <a:extLst>
              <a:ext uri="{FF2B5EF4-FFF2-40B4-BE49-F238E27FC236}">
                <a16:creationId xmlns:a16="http://schemas.microsoft.com/office/drawing/2014/main" id="{4584744F-F6B2-42E2-8EA1-5984C242BA59}"/>
              </a:ext>
            </a:extLst>
          </p:cNvPr>
          <p:cNvSpPr txBox="1">
            <a:spLocks noChangeArrowheads="1"/>
          </p:cNvSpPr>
          <p:nvPr/>
        </p:nvSpPr>
        <p:spPr bwMode="auto">
          <a:xfrm>
            <a:off x="609600" y="304800"/>
            <a:ext cx="11277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vi-VN" sz="2800" b="1">
                <a:solidFill>
                  <a:srgbClr val="C00000"/>
                </a:solidFill>
                <a:latin typeface="Arial" panose="020B0604020202020204" pitchFamily="34" charset="0"/>
              </a:rPr>
              <a:t>NHỮNG </a:t>
            </a:r>
            <a:r>
              <a:rPr lang="vi-VN" altLang="vi-VN" sz="2800" b="1">
                <a:solidFill>
                  <a:srgbClr val="C00000"/>
                </a:solidFill>
                <a:latin typeface="Arial" panose="020B0604020202020204" pitchFamily="34" charset="0"/>
              </a:rPr>
              <a:t>V</a:t>
            </a:r>
            <a:r>
              <a:rPr lang="en-US" altLang="vi-VN" sz="2800" b="1">
                <a:solidFill>
                  <a:srgbClr val="C00000"/>
                </a:solidFill>
                <a:latin typeface="Arial" panose="020B0604020202020204" pitchFamily="34" charset="0"/>
              </a:rPr>
              <a:t>ĂN BẢN CHỈ ĐẠO RI</a:t>
            </a:r>
            <a:r>
              <a:rPr lang="vi-VN" altLang="vi-VN" sz="2800" b="1">
                <a:solidFill>
                  <a:srgbClr val="C00000"/>
                </a:solidFill>
                <a:latin typeface="Arial" panose="020B0604020202020204" pitchFamily="34" charset="0"/>
              </a:rPr>
              <a:t>Ê</a:t>
            </a:r>
            <a:r>
              <a:rPr lang="en-US" altLang="vi-VN" sz="2800" b="1">
                <a:solidFill>
                  <a:srgbClr val="C00000"/>
                </a:solidFill>
                <a:latin typeface="Arial" panose="020B0604020202020204" pitchFamily="34" charset="0"/>
              </a:rPr>
              <a:t>NG CHO CẤP TIỂU HỌC</a:t>
            </a:r>
            <a:endParaRPr lang="vi-VN" altLang="vi-VN" sz="2800" b="1">
              <a:solidFill>
                <a:srgbClr val="C00000"/>
              </a:solidFill>
              <a:latin typeface="Arial" panose="020B0604020202020204" pitchFamily="34" charset="0"/>
            </a:endParaRPr>
          </a:p>
          <a:p>
            <a:pPr algn="ctr">
              <a:spcBef>
                <a:spcPct val="0"/>
              </a:spcBef>
              <a:buClrTx/>
              <a:buSzTx/>
              <a:buFontTx/>
              <a:buNone/>
            </a:pPr>
            <a:endParaRPr lang="vi-VN" altLang="vi-VN" sz="2800">
              <a:solidFill>
                <a:srgbClr val="C0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724198E-571A-41BA-B408-0E3A91BDB751}"/>
              </a:ext>
            </a:extLst>
          </p:cNvPr>
          <p:cNvSpPr>
            <a:spLocks noGrp="1"/>
          </p:cNvSpPr>
          <p:nvPr>
            <p:ph type="dt" sz="quarter" idx="10"/>
          </p:nvPr>
        </p:nvSpPr>
        <p:spPr/>
        <p:txBody>
          <a:bodyPr/>
          <a:lstStyle/>
          <a:p>
            <a:pPr>
              <a:defRPr/>
            </a:pPr>
            <a:fld id="{3206D73C-23DF-443F-B473-D71800E5A9E0}" type="datetime1">
              <a:rPr lang="en-US"/>
              <a:pPr>
                <a:defRPr/>
              </a:pPr>
              <a:t>4/9/2020</a:t>
            </a:fld>
            <a:endParaRPr lang="en-US"/>
          </a:p>
        </p:txBody>
      </p:sp>
      <p:pic>
        <p:nvPicPr>
          <p:cNvPr id="344066" name="Picture 2" descr="bd06662_">
            <a:extLst>
              <a:ext uri="{FF2B5EF4-FFF2-40B4-BE49-F238E27FC236}">
                <a16:creationId xmlns:a16="http://schemas.microsoft.com/office/drawing/2014/main" id="{DC4A74DB-A3C6-433A-B6CE-715C479D4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981200"/>
            <a:ext cx="42672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4067" name="AutoShape 3">
            <a:extLst>
              <a:ext uri="{FF2B5EF4-FFF2-40B4-BE49-F238E27FC236}">
                <a16:creationId xmlns:a16="http://schemas.microsoft.com/office/drawing/2014/main" id="{E790C151-E43B-4E68-82BF-AE70183CBF10}"/>
              </a:ext>
            </a:extLst>
          </p:cNvPr>
          <p:cNvSpPr>
            <a:spLocks noChangeArrowheads="1"/>
          </p:cNvSpPr>
          <p:nvPr/>
        </p:nvSpPr>
        <p:spPr bwMode="auto">
          <a:xfrm rot="-4447202">
            <a:off x="1421607" y="1016793"/>
            <a:ext cx="2438400" cy="2246313"/>
          </a:xfrm>
          <a:prstGeom prst="wedgeRectCallout">
            <a:avLst>
              <a:gd name="adj1" fmla="val 407"/>
              <a:gd name="adj2" fmla="val 100662"/>
            </a:avLst>
          </a:prstGeom>
          <a:solidFill>
            <a:srgbClr val="0033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2000" b="1">
                <a:solidFill>
                  <a:schemeClr val="bg1"/>
                </a:solidFill>
                <a:latin typeface="Arial" panose="020B0604020202020204" pitchFamily="34" charset="0"/>
              </a:rPr>
              <a:t>NHÀ TRƯỜNG</a:t>
            </a:r>
          </a:p>
        </p:txBody>
      </p:sp>
      <p:sp>
        <p:nvSpPr>
          <p:cNvPr id="344068" name="AutoShape 4">
            <a:extLst>
              <a:ext uri="{FF2B5EF4-FFF2-40B4-BE49-F238E27FC236}">
                <a16:creationId xmlns:a16="http://schemas.microsoft.com/office/drawing/2014/main" id="{5EE8503C-81E9-47B1-9B6D-379CD60D4B1A}"/>
              </a:ext>
            </a:extLst>
          </p:cNvPr>
          <p:cNvSpPr>
            <a:spLocks noChangeArrowheads="1"/>
          </p:cNvSpPr>
          <p:nvPr/>
        </p:nvSpPr>
        <p:spPr bwMode="auto">
          <a:xfrm rot="8729899">
            <a:off x="4876800" y="4876800"/>
            <a:ext cx="2940050" cy="1447800"/>
          </a:xfrm>
          <a:prstGeom prst="wedgeRectCallout">
            <a:avLst>
              <a:gd name="adj1" fmla="val -42843"/>
              <a:gd name="adj2" fmla="val 77394"/>
            </a:avLst>
          </a:prstGeom>
          <a:solidFill>
            <a:srgbClr val="0033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2000" b="1">
                <a:solidFill>
                  <a:schemeClr val="bg1"/>
                </a:solidFill>
                <a:latin typeface="Arial" panose="020B0604020202020204" pitchFamily="34" charset="0"/>
              </a:rPr>
              <a:t>GIA ĐÌNH</a:t>
            </a:r>
          </a:p>
        </p:txBody>
      </p:sp>
      <p:sp>
        <p:nvSpPr>
          <p:cNvPr id="344069" name="AutoShape 5">
            <a:extLst>
              <a:ext uri="{FF2B5EF4-FFF2-40B4-BE49-F238E27FC236}">
                <a16:creationId xmlns:a16="http://schemas.microsoft.com/office/drawing/2014/main" id="{78DF8868-9B03-4288-B291-E8F27FEF6C97}"/>
              </a:ext>
            </a:extLst>
          </p:cNvPr>
          <p:cNvSpPr>
            <a:spLocks noChangeArrowheads="1"/>
          </p:cNvSpPr>
          <p:nvPr/>
        </p:nvSpPr>
        <p:spPr bwMode="auto">
          <a:xfrm>
            <a:off x="8432800" y="1295400"/>
            <a:ext cx="3352800" cy="1524000"/>
          </a:xfrm>
          <a:prstGeom prst="wedgeRoundRectCallout">
            <a:avLst>
              <a:gd name="adj1" fmla="val -64898"/>
              <a:gd name="adj2" fmla="val 92815"/>
              <a:gd name="adj3" fmla="val 16667"/>
            </a:avLst>
          </a:prstGeom>
          <a:solidFill>
            <a:srgbClr val="0033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2000" b="1">
                <a:solidFill>
                  <a:schemeClr val="bg1"/>
                </a:solidFill>
                <a:latin typeface="Arial" panose="020B0604020202020204" pitchFamily="34" charset="0"/>
              </a:rPr>
              <a:t>XÃ HỘI</a:t>
            </a:r>
          </a:p>
        </p:txBody>
      </p:sp>
      <p:sp>
        <p:nvSpPr>
          <p:cNvPr id="344070" name="AutoShape 6">
            <a:extLst>
              <a:ext uri="{FF2B5EF4-FFF2-40B4-BE49-F238E27FC236}">
                <a16:creationId xmlns:a16="http://schemas.microsoft.com/office/drawing/2014/main" id="{80525C73-89B0-49BC-9782-C6E6143EA263}"/>
              </a:ext>
            </a:extLst>
          </p:cNvPr>
          <p:cNvSpPr>
            <a:spLocks noChangeArrowheads="1"/>
          </p:cNvSpPr>
          <p:nvPr/>
        </p:nvSpPr>
        <p:spPr bwMode="auto">
          <a:xfrm rot="9289888">
            <a:off x="1625600" y="2971800"/>
            <a:ext cx="2743200" cy="3886200"/>
          </a:xfrm>
          <a:prstGeom prst="curvedLeftArrow">
            <a:avLst>
              <a:gd name="adj1" fmla="val 28333"/>
              <a:gd name="adj2" fmla="val 56667"/>
              <a:gd name="adj3" fmla="val 33333"/>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44071" name="AutoShape 7">
            <a:extLst>
              <a:ext uri="{FF2B5EF4-FFF2-40B4-BE49-F238E27FC236}">
                <a16:creationId xmlns:a16="http://schemas.microsoft.com/office/drawing/2014/main" id="{7B5B06DA-D733-4C4D-B36D-F53C9AD1C8BD}"/>
              </a:ext>
            </a:extLst>
          </p:cNvPr>
          <p:cNvSpPr>
            <a:spLocks noChangeArrowheads="1"/>
          </p:cNvSpPr>
          <p:nvPr/>
        </p:nvSpPr>
        <p:spPr bwMode="auto">
          <a:xfrm>
            <a:off x="2543175" y="0"/>
            <a:ext cx="7623175" cy="1884363"/>
          </a:xfrm>
          <a:prstGeom prst="curvedDownArrow">
            <a:avLst>
              <a:gd name="adj1" fmla="val 80910"/>
              <a:gd name="adj2" fmla="val 161820"/>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44072" name="AutoShape 8">
            <a:extLst>
              <a:ext uri="{FF2B5EF4-FFF2-40B4-BE49-F238E27FC236}">
                <a16:creationId xmlns:a16="http://schemas.microsoft.com/office/drawing/2014/main" id="{D46D501C-31CF-4213-87E4-A21AD4860B65}"/>
              </a:ext>
            </a:extLst>
          </p:cNvPr>
          <p:cNvSpPr>
            <a:spLocks noChangeArrowheads="1"/>
          </p:cNvSpPr>
          <p:nvPr/>
        </p:nvSpPr>
        <p:spPr bwMode="auto">
          <a:xfrm rot="6771823">
            <a:off x="7877969" y="2851944"/>
            <a:ext cx="3706812" cy="3752850"/>
          </a:xfrm>
          <a:prstGeom prst="curvedDownArrow">
            <a:avLst>
              <a:gd name="adj1" fmla="val 26190"/>
              <a:gd name="adj2" fmla="val 46190"/>
              <a:gd name="adj3" fmla="val 3101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49162" name="AutoShape 10">
            <a:hlinkClick r:id="rId3" action="ppaction://hlinkfile"/>
            <a:extLst>
              <a:ext uri="{FF2B5EF4-FFF2-40B4-BE49-F238E27FC236}">
                <a16:creationId xmlns:a16="http://schemas.microsoft.com/office/drawing/2014/main" id="{80B9BB00-BAAF-4521-AAC0-7C005E7C74F5}"/>
              </a:ext>
            </a:extLst>
          </p:cNvPr>
          <p:cNvSpPr>
            <a:spLocks noChangeArrowheads="1"/>
          </p:cNvSpPr>
          <p:nvPr/>
        </p:nvSpPr>
        <p:spPr bwMode="auto">
          <a:xfrm>
            <a:off x="10445750" y="280988"/>
            <a:ext cx="949325" cy="844550"/>
          </a:xfrm>
          <a:custGeom>
            <a:avLst/>
            <a:gdLst>
              <a:gd name="T0" fmla="*/ 477300 w 21600"/>
              <a:gd name="T1" fmla="*/ 85511 h 21600"/>
              <a:gd name="T2" fmla="*/ 128686 w 21600"/>
              <a:gd name="T3" fmla="*/ 422275 h 21600"/>
              <a:gd name="T4" fmla="*/ 477300 w 21600"/>
              <a:gd name="T5" fmla="*/ 844550 h 21600"/>
              <a:gd name="T6" fmla="*/ 820639 w 21600"/>
              <a:gd name="T7" fmla="*/ 422275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44066"/>
                                        </p:tgtEl>
                                        <p:attrNameLst>
                                          <p:attrName>style.visibility</p:attrName>
                                        </p:attrNameLst>
                                      </p:cBhvr>
                                      <p:to>
                                        <p:strVal val="visible"/>
                                      </p:to>
                                    </p:set>
                                    <p:animEffect transition="in" filter="wipe(down)">
                                      <p:cBhvr>
                                        <p:cTn id="7" dur="500"/>
                                        <p:tgtEl>
                                          <p:spTgt spid="344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4067"/>
                                        </p:tgtEl>
                                        <p:attrNameLst>
                                          <p:attrName>style.visibility</p:attrName>
                                        </p:attrNameLst>
                                      </p:cBhvr>
                                      <p:to>
                                        <p:strVal val="visible"/>
                                      </p:to>
                                    </p:set>
                                    <p:animEffect transition="in" filter="dissolve">
                                      <p:cBhvr>
                                        <p:cTn id="12" dur="500"/>
                                        <p:tgtEl>
                                          <p:spTgt spid="34406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44069"/>
                                        </p:tgtEl>
                                        <p:attrNameLst>
                                          <p:attrName>style.visibility</p:attrName>
                                        </p:attrNameLst>
                                      </p:cBhvr>
                                      <p:to>
                                        <p:strVal val="visible"/>
                                      </p:to>
                                    </p:set>
                                    <p:animEffect transition="in" filter="dissolve">
                                      <p:cBhvr>
                                        <p:cTn id="15" dur="500"/>
                                        <p:tgtEl>
                                          <p:spTgt spid="34406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44068"/>
                                        </p:tgtEl>
                                        <p:attrNameLst>
                                          <p:attrName>style.visibility</p:attrName>
                                        </p:attrNameLst>
                                      </p:cBhvr>
                                      <p:to>
                                        <p:strVal val="visible"/>
                                      </p:to>
                                    </p:set>
                                    <p:animEffect transition="in" filter="dissolve">
                                      <p:cBhvr>
                                        <p:cTn id="18" dur="500"/>
                                        <p:tgtEl>
                                          <p:spTgt spid="3440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nodeType="clickEffect">
                                  <p:stCondLst>
                                    <p:cond delay="0"/>
                                  </p:stCondLst>
                                  <p:childTnLst>
                                    <p:set>
                                      <p:cBhvr>
                                        <p:cTn id="22" dur="1" fill="hold">
                                          <p:stCondLst>
                                            <p:cond delay="0"/>
                                          </p:stCondLst>
                                        </p:cTn>
                                        <p:tgtEl>
                                          <p:spTgt spid="344070"/>
                                        </p:tgtEl>
                                        <p:attrNameLst>
                                          <p:attrName>style.visibility</p:attrName>
                                        </p:attrNameLst>
                                      </p:cBhvr>
                                      <p:to>
                                        <p:strVal val="visible"/>
                                      </p:to>
                                    </p:set>
                                    <p:animEffect transition="in" filter="plus(in)">
                                      <p:cBhvr>
                                        <p:cTn id="23" dur="2000"/>
                                        <p:tgtEl>
                                          <p:spTgt spid="344070"/>
                                        </p:tgtEl>
                                      </p:cBhvr>
                                    </p:animEffect>
                                  </p:childTnLst>
                                </p:cTn>
                              </p:par>
                              <p:par>
                                <p:cTn id="24" presetID="13" presetClass="entr" presetSubtype="16" fill="hold" nodeType="withEffect">
                                  <p:stCondLst>
                                    <p:cond delay="0"/>
                                  </p:stCondLst>
                                  <p:childTnLst>
                                    <p:set>
                                      <p:cBhvr>
                                        <p:cTn id="25" dur="1" fill="hold">
                                          <p:stCondLst>
                                            <p:cond delay="0"/>
                                          </p:stCondLst>
                                        </p:cTn>
                                        <p:tgtEl>
                                          <p:spTgt spid="344071"/>
                                        </p:tgtEl>
                                        <p:attrNameLst>
                                          <p:attrName>style.visibility</p:attrName>
                                        </p:attrNameLst>
                                      </p:cBhvr>
                                      <p:to>
                                        <p:strVal val="visible"/>
                                      </p:to>
                                    </p:set>
                                    <p:animEffect transition="in" filter="plus(in)">
                                      <p:cBhvr>
                                        <p:cTn id="26" dur="2000"/>
                                        <p:tgtEl>
                                          <p:spTgt spid="344071"/>
                                        </p:tgtEl>
                                      </p:cBhvr>
                                    </p:animEffect>
                                  </p:childTnLst>
                                </p:cTn>
                              </p:par>
                              <p:par>
                                <p:cTn id="27" presetID="13" presetClass="entr" presetSubtype="16" fill="hold" nodeType="withEffect">
                                  <p:stCondLst>
                                    <p:cond delay="0"/>
                                  </p:stCondLst>
                                  <p:childTnLst>
                                    <p:set>
                                      <p:cBhvr>
                                        <p:cTn id="28" dur="1" fill="hold">
                                          <p:stCondLst>
                                            <p:cond delay="0"/>
                                          </p:stCondLst>
                                        </p:cTn>
                                        <p:tgtEl>
                                          <p:spTgt spid="344072"/>
                                        </p:tgtEl>
                                        <p:attrNameLst>
                                          <p:attrName>style.visibility</p:attrName>
                                        </p:attrNameLst>
                                      </p:cBhvr>
                                      <p:to>
                                        <p:strVal val="visible"/>
                                      </p:to>
                                    </p:set>
                                    <p:animEffect transition="in" filter="plus(in)">
                                      <p:cBhvr>
                                        <p:cTn id="29" dur="2000"/>
                                        <p:tgtEl>
                                          <p:spTgt spid="344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animBg="1"/>
      <p:bldP spid="344068" grpId="0" animBg="1"/>
      <p:bldP spid="34406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E5FEFA9A-582F-44C9-B6DA-6F71BFB2BF9F}"/>
              </a:ext>
            </a:extLst>
          </p:cNvPr>
          <p:cNvSpPr>
            <a:spLocks noGrp="1"/>
          </p:cNvSpPr>
          <p:nvPr>
            <p:ph type="dt" sz="quarter" idx="10"/>
          </p:nvPr>
        </p:nvSpPr>
        <p:spPr/>
        <p:txBody>
          <a:bodyPr/>
          <a:lstStyle/>
          <a:p>
            <a:pPr>
              <a:defRPr/>
            </a:pPr>
            <a:fld id="{A47399C2-0C2B-4552-BFFB-6FA93B55BFB9}" type="datetime1">
              <a:rPr lang="en-US"/>
              <a:pPr>
                <a:defRPr/>
              </a:pPr>
              <a:t>4/9/2020</a:t>
            </a:fld>
            <a:endParaRPr lang="en-US"/>
          </a:p>
        </p:txBody>
      </p:sp>
      <p:sp>
        <p:nvSpPr>
          <p:cNvPr id="345090" name="AutoShape 2">
            <a:extLst>
              <a:ext uri="{FF2B5EF4-FFF2-40B4-BE49-F238E27FC236}">
                <a16:creationId xmlns:a16="http://schemas.microsoft.com/office/drawing/2014/main" id="{D77504CA-5CD7-4270-8B1F-13327B1B3D98}"/>
              </a:ext>
            </a:extLst>
          </p:cNvPr>
          <p:cNvSpPr>
            <a:spLocks noChangeArrowheads="1"/>
          </p:cNvSpPr>
          <p:nvPr/>
        </p:nvSpPr>
        <p:spPr bwMode="auto">
          <a:xfrm>
            <a:off x="0" y="3829050"/>
            <a:ext cx="4979988" cy="2730500"/>
          </a:xfrm>
          <a:prstGeom prst="cloudCallout">
            <a:avLst>
              <a:gd name="adj1" fmla="val 60838"/>
              <a:gd name="adj2" fmla="val -50347"/>
            </a:avLst>
          </a:prstGeom>
          <a:gradFill rotWithShape="1">
            <a:gsLst>
              <a:gs pos="0">
                <a:srgbClr val="6600CC"/>
              </a:gs>
              <a:gs pos="100000">
                <a:srgbClr val="6600CC">
                  <a:gamma/>
                  <a:shade val="46275"/>
                  <a:invGamma/>
                </a:srgbClr>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altLang="en-US" sz="2000" b="1">
                <a:solidFill>
                  <a:schemeClr val="bg1"/>
                </a:solidFill>
                <a:effectLst>
                  <a:outerShdw blurRad="38100" dist="38100" dir="2700000" algn="tl">
                    <a:srgbClr val="000000"/>
                  </a:outerShdw>
                </a:effectLst>
                <a:latin typeface="Arial" panose="020B0604020202020204" pitchFamily="34" charset="0"/>
              </a:rPr>
              <a:t>4. </a:t>
            </a:r>
            <a:r>
              <a:rPr lang="vi-VN" altLang="en-US" sz="2000" b="1" i="1">
                <a:solidFill>
                  <a:schemeClr val="bg1"/>
                </a:solidFill>
                <a:effectLst>
                  <a:outerShdw blurRad="38100" dist="38100" dir="2700000" algn="tl">
                    <a:srgbClr val="000000"/>
                  </a:outerShdw>
                </a:effectLst>
                <a:latin typeface="Arial" panose="020B0604020202020204" pitchFamily="34" charset="0"/>
              </a:rPr>
              <a:t>Tăng cường tổ chức tập huấn, bồi dưỡng cho đội ngũ gi</a:t>
            </a:r>
            <a:r>
              <a:rPr lang="vi-VN" altLang="en-US" sz="2000" b="1" i="1">
                <a:solidFill>
                  <a:schemeClr val="bg1"/>
                </a:solidFill>
                <a:effectLst>
                  <a:outerShdw blurRad="38100" dist="38100" dir="2700000" algn="tl">
                    <a:srgbClr val="000000"/>
                  </a:outerShdw>
                </a:effectLst>
              </a:rPr>
              <a:t>á</a:t>
            </a:r>
            <a:r>
              <a:rPr lang="vi-VN" altLang="en-US" sz="2000" b="1" i="1">
                <a:solidFill>
                  <a:schemeClr val="bg1"/>
                </a:solidFill>
                <a:effectLst>
                  <a:outerShdw blurRad="38100" dist="38100" dir="2700000" algn="tl">
                    <a:srgbClr val="000000"/>
                  </a:outerShdw>
                </a:effectLst>
                <a:latin typeface="Arial" panose="020B0604020202020204" pitchFamily="34" charset="0"/>
              </a:rPr>
              <a:t>o viên, c</a:t>
            </a:r>
            <a:r>
              <a:rPr lang="vi-VN" altLang="en-US" sz="2000" b="1" i="1">
                <a:solidFill>
                  <a:schemeClr val="bg1"/>
                </a:solidFill>
                <a:effectLst>
                  <a:outerShdw blurRad="38100" dist="38100" dir="2700000" algn="tl">
                    <a:srgbClr val="000000"/>
                  </a:outerShdw>
                </a:effectLst>
              </a:rPr>
              <a:t>á</a:t>
            </a:r>
            <a:r>
              <a:rPr lang="vi-VN" altLang="en-US" sz="2000" b="1" i="1">
                <a:solidFill>
                  <a:schemeClr val="bg1"/>
                </a:solidFill>
                <a:effectLst>
                  <a:outerShdw blurRad="38100" dist="38100" dir="2700000" algn="tl">
                    <a:srgbClr val="000000"/>
                  </a:outerShdw>
                </a:effectLst>
                <a:latin typeface="Arial" panose="020B0604020202020204" pitchFamily="34" charset="0"/>
              </a:rPr>
              <a:t>n bộ quản l</a:t>
            </a:r>
            <a:r>
              <a:rPr lang="vi-VN" altLang="en-US" sz="2000" b="1" i="1">
                <a:solidFill>
                  <a:schemeClr val="bg1"/>
                </a:solidFill>
                <a:effectLst>
                  <a:outerShdw blurRad="38100" dist="38100" dir="2700000" algn="tl">
                    <a:srgbClr val="000000"/>
                  </a:outerShdw>
                </a:effectLst>
              </a:rPr>
              <a:t>í</a:t>
            </a:r>
            <a:r>
              <a:rPr lang="vi-VN" altLang="en-US" sz="2000" b="1" i="1">
                <a:solidFill>
                  <a:schemeClr val="bg1"/>
                </a:solidFill>
                <a:effectLst>
                  <a:outerShdw blurRad="38100" dist="38100" dir="2700000" algn="tl">
                    <a:srgbClr val="000000"/>
                  </a:outerShdw>
                </a:effectLst>
                <a:latin typeface="Arial" panose="020B0604020202020204" pitchFamily="34" charset="0"/>
              </a:rPr>
              <a:t> gi</a:t>
            </a:r>
            <a:r>
              <a:rPr lang="vi-VN" altLang="en-US" sz="2000" b="1" i="1">
                <a:solidFill>
                  <a:schemeClr val="bg1"/>
                </a:solidFill>
                <a:effectLst>
                  <a:outerShdw blurRad="38100" dist="38100" dir="2700000" algn="tl">
                    <a:srgbClr val="000000"/>
                  </a:outerShdw>
                </a:effectLst>
              </a:rPr>
              <a:t>á</a:t>
            </a:r>
            <a:r>
              <a:rPr lang="vi-VN" altLang="en-US" sz="2000" b="1" i="1">
                <a:solidFill>
                  <a:schemeClr val="bg1"/>
                </a:solidFill>
                <a:effectLst>
                  <a:outerShdw blurRad="38100" dist="38100" dir="2700000" algn="tl">
                    <a:srgbClr val="000000"/>
                  </a:outerShdw>
                </a:effectLst>
                <a:latin typeface="Arial" panose="020B0604020202020204" pitchFamily="34" charset="0"/>
              </a:rPr>
              <a:t>o dục về thực hiện Chương tr</a:t>
            </a:r>
            <a:r>
              <a:rPr lang="vi-VN" altLang="en-US" sz="2000" b="1" i="1">
                <a:solidFill>
                  <a:schemeClr val="bg1"/>
                </a:solidFill>
                <a:effectLst>
                  <a:outerShdw blurRad="38100" dist="38100" dir="2700000" algn="tl">
                    <a:srgbClr val="000000"/>
                  </a:outerShdw>
                </a:effectLst>
              </a:rPr>
              <a:t>ì</a:t>
            </a:r>
            <a:r>
              <a:rPr lang="vi-VN" altLang="en-US" sz="2000" b="1" i="1">
                <a:solidFill>
                  <a:schemeClr val="bg1"/>
                </a:solidFill>
                <a:effectLst>
                  <a:outerShdw blurRad="38100" dist="38100" dir="2700000" algn="tl">
                    <a:srgbClr val="000000"/>
                  </a:outerShdw>
                </a:effectLst>
                <a:latin typeface="Arial" panose="020B0604020202020204" pitchFamily="34" charset="0"/>
              </a:rPr>
              <a:t>nh gi</a:t>
            </a:r>
            <a:r>
              <a:rPr lang="vi-VN" altLang="en-US" sz="2000" b="1" i="1">
                <a:solidFill>
                  <a:schemeClr val="bg1"/>
                </a:solidFill>
                <a:effectLst>
                  <a:outerShdw blurRad="38100" dist="38100" dir="2700000" algn="tl">
                    <a:srgbClr val="000000"/>
                  </a:outerShdw>
                </a:effectLst>
              </a:rPr>
              <a:t>á</a:t>
            </a:r>
            <a:r>
              <a:rPr lang="vi-VN" altLang="en-US" sz="2000" b="1" i="1">
                <a:solidFill>
                  <a:schemeClr val="bg1"/>
                </a:solidFill>
                <a:effectLst>
                  <a:outerShdw blurRad="38100" dist="38100" dir="2700000" algn="tl">
                    <a:srgbClr val="000000"/>
                  </a:outerShdw>
                </a:effectLst>
                <a:latin typeface="Arial" panose="020B0604020202020204" pitchFamily="34" charset="0"/>
              </a:rPr>
              <a:t>o dục phổ thông 2018, đặc biệt đối với lớp 1</a:t>
            </a:r>
            <a:r>
              <a:rPr lang="vi-VN" altLang="en-US" sz="2000">
                <a:solidFill>
                  <a:schemeClr val="bg1"/>
                </a:solidFill>
              </a:rPr>
              <a:t> </a:t>
            </a:r>
            <a:endParaRPr lang="en-US" altLang="en-US" sz="2000">
              <a:solidFill>
                <a:schemeClr val="bg1"/>
              </a:solidFill>
            </a:endParaRPr>
          </a:p>
        </p:txBody>
      </p:sp>
      <p:sp>
        <p:nvSpPr>
          <p:cNvPr id="345091" name="AutoShape 3">
            <a:extLst>
              <a:ext uri="{FF2B5EF4-FFF2-40B4-BE49-F238E27FC236}">
                <a16:creationId xmlns:a16="http://schemas.microsoft.com/office/drawing/2014/main" id="{326D1F05-5D98-4495-8F38-20C27A43B499}"/>
              </a:ext>
            </a:extLst>
          </p:cNvPr>
          <p:cNvSpPr>
            <a:spLocks noChangeArrowheads="1"/>
          </p:cNvSpPr>
          <p:nvPr/>
        </p:nvSpPr>
        <p:spPr bwMode="auto">
          <a:xfrm>
            <a:off x="7213600" y="1143000"/>
            <a:ext cx="4368800" cy="2344738"/>
          </a:xfrm>
          <a:prstGeom prst="cloudCallout">
            <a:avLst>
              <a:gd name="adj1" fmla="val -54250"/>
              <a:gd name="adj2" fmla="val 61440"/>
            </a:avLst>
          </a:prstGeom>
          <a:gradFill rotWithShape="1">
            <a:gsLst>
              <a:gs pos="0">
                <a:srgbClr val="00CC66"/>
              </a:gs>
              <a:gs pos="100000">
                <a:srgbClr val="00CC66">
                  <a:gamma/>
                  <a:shade val="46275"/>
                  <a:invGamma/>
                </a:srgbClr>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altLang="en-US" sz="2000" b="1">
                <a:solidFill>
                  <a:schemeClr val="bg1"/>
                </a:solidFill>
                <a:effectLst>
                  <a:outerShdw blurRad="38100" dist="38100" dir="2700000" algn="tl">
                    <a:srgbClr val="000000"/>
                  </a:outerShdw>
                </a:effectLst>
                <a:latin typeface=".VnArial" panose="020B7200000000000000" pitchFamily="34" charset="0"/>
              </a:rPr>
              <a:t>2 </a:t>
            </a:r>
            <a:r>
              <a:rPr lang="vi-VN" altLang="en-US" sz="2000" b="1" i="1">
                <a:solidFill>
                  <a:schemeClr val="bg1"/>
                </a:solidFill>
                <a:effectLst>
                  <a:outerShdw blurRad="38100" dist="38100" dir="2700000" algn="tl">
                    <a:srgbClr val="000000"/>
                  </a:outerShdw>
                </a:effectLst>
                <a:latin typeface="Arial" panose="020B0604020202020204" pitchFamily="34" charset="0"/>
              </a:rPr>
              <a:t>Chuẩn bị c</a:t>
            </a:r>
            <a:r>
              <a:rPr lang="vi-VN" altLang="en-US" sz="2000" b="1" i="1">
                <a:solidFill>
                  <a:schemeClr val="bg1"/>
                </a:solidFill>
                <a:effectLst>
                  <a:outerShdw blurRad="38100" dist="38100" dir="2700000" algn="tl">
                    <a:srgbClr val="000000"/>
                  </a:outerShdw>
                </a:effectLst>
              </a:rPr>
              <a:t>á</a:t>
            </a:r>
            <a:r>
              <a:rPr lang="vi-VN" altLang="en-US" sz="2000" b="1" i="1">
                <a:solidFill>
                  <a:schemeClr val="bg1"/>
                </a:solidFill>
                <a:effectLst>
                  <a:outerShdw blurRad="38100" dist="38100" dir="2700000" algn="tl">
                    <a:srgbClr val="000000"/>
                  </a:outerShdw>
                </a:effectLst>
                <a:latin typeface="Arial" panose="020B0604020202020204" pitchFamily="34" charset="0"/>
              </a:rPr>
              <a:t>c điều kiện để thực hiện chương tr</a:t>
            </a:r>
            <a:r>
              <a:rPr lang="vi-VN" altLang="en-US" sz="2000" b="1" i="1">
                <a:solidFill>
                  <a:schemeClr val="bg1"/>
                </a:solidFill>
                <a:effectLst>
                  <a:outerShdw blurRad="38100" dist="38100" dir="2700000" algn="tl">
                    <a:srgbClr val="000000"/>
                  </a:outerShdw>
                </a:effectLst>
              </a:rPr>
              <a:t>ì</a:t>
            </a:r>
            <a:r>
              <a:rPr lang="vi-VN" altLang="en-US" sz="2000" b="1" i="1">
                <a:solidFill>
                  <a:schemeClr val="bg1"/>
                </a:solidFill>
                <a:effectLst>
                  <a:outerShdw blurRad="38100" dist="38100" dir="2700000" algn="tl">
                    <a:srgbClr val="000000"/>
                  </a:outerShdw>
                </a:effectLst>
                <a:latin typeface="Arial" panose="020B0604020202020204" pitchFamily="34" charset="0"/>
              </a:rPr>
              <a:t>nh gi</a:t>
            </a:r>
            <a:r>
              <a:rPr lang="vi-VN" altLang="en-US" sz="2000" b="1" i="1">
                <a:solidFill>
                  <a:schemeClr val="bg1"/>
                </a:solidFill>
                <a:effectLst>
                  <a:outerShdw blurRad="38100" dist="38100" dir="2700000" algn="tl">
                    <a:srgbClr val="000000"/>
                  </a:outerShdw>
                </a:effectLst>
              </a:rPr>
              <a:t>á</a:t>
            </a:r>
            <a:r>
              <a:rPr lang="vi-VN" altLang="en-US" sz="2000" b="1" i="1">
                <a:solidFill>
                  <a:schemeClr val="bg1"/>
                </a:solidFill>
                <a:effectLst>
                  <a:outerShdw blurRad="38100" dist="38100" dir="2700000" algn="tl">
                    <a:srgbClr val="000000"/>
                  </a:outerShdw>
                </a:effectLst>
                <a:latin typeface="Arial" panose="020B0604020202020204" pitchFamily="34" charset="0"/>
              </a:rPr>
              <a:t>o dục phổ thông 2018</a:t>
            </a:r>
            <a:r>
              <a:rPr lang="vi-VN" altLang="en-US" sz="2000" b="1">
                <a:solidFill>
                  <a:schemeClr val="bg1"/>
                </a:solidFill>
              </a:rPr>
              <a:t> </a:t>
            </a:r>
            <a:endParaRPr lang="en-US" altLang="en-US" sz="2000" b="1">
              <a:solidFill>
                <a:schemeClr val="bg1"/>
              </a:solidFill>
            </a:endParaRPr>
          </a:p>
        </p:txBody>
      </p:sp>
      <p:sp>
        <p:nvSpPr>
          <p:cNvPr id="345092" name="AutoShape 4">
            <a:extLst>
              <a:ext uri="{FF2B5EF4-FFF2-40B4-BE49-F238E27FC236}">
                <a16:creationId xmlns:a16="http://schemas.microsoft.com/office/drawing/2014/main" id="{BC236BD1-747E-4EDB-A578-08B4E0D534B2}"/>
              </a:ext>
            </a:extLst>
          </p:cNvPr>
          <p:cNvSpPr>
            <a:spLocks noChangeArrowheads="1"/>
          </p:cNvSpPr>
          <p:nvPr/>
        </p:nvSpPr>
        <p:spPr bwMode="auto">
          <a:xfrm>
            <a:off x="8415338" y="3951288"/>
            <a:ext cx="3776662" cy="2184400"/>
          </a:xfrm>
          <a:prstGeom prst="cloudCallout">
            <a:avLst>
              <a:gd name="adj1" fmla="val -102417"/>
              <a:gd name="adj2" fmla="val -21801"/>
            </a:avLst>
          </a:prstGeom>
          <a:gradFill rotWithShape="1">
            <a:gsLst>
              <a:gs pos="0">
                <a:srgbClr val="FF0000"/>
              </a:gs>
              <a:gs pos="100000">
                <a:srgbClr val="FF0000">
                  <a:gamma/>
                  <a:shade val="46275"/>
                  <a:invGamma/>
                </a:srgbClr>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altLang="en-US" sz="2000" b="1">
                <a:solidFill>
                  <a:schemeClr val="bg1"/>
                </a:solidFill>
                <a:effectLst>
                  <a:outerShdw blurRad="38100" dist="38100" dir="2700000" algn="tl">
                    <a:srgbClr val="000000"/>
                  </a:outerShdw>
                </a:effectLst>
                <a:latin typeface="Times New Roman" panose="02020603050405020304" pitchFamily="18" charset="0"/>
              </a:rPr>
              <a:t>3. </a:t>
            </a:r>
            <a:r>
              <a:rPr lang="vi-VN" altLang="en-US" sz="2000" b="1" i="1">
                <a:solidFill>
                  <a:schemeClr val="bg1"/>
                </a:solidFill>
                <a:effectLst>
                  <a:outerShdw blurRad="38100" dist="38100" dir="2700000" algn="tl">
                    <a:srgbClr val="000000"/>
                  </a:outerShdw>
                </a:effectLst>
                <a:latin typeface="Times New Roman" panose="02020603050405020304" pitchFamily="18" charset="0"/>
              </a:rPr>
              <a:t>Tiếp tục thực hiện các giải pháp đổi mới trong việc tổ chức các hoạt động dạy học</a:t>
            </a:r>
            <a:r>
              <a:rPr lang="en-US" altLang="en-US">
                <a:solidFill>
                  <a:schemeClr val="bg1"/>
                </a:solidFill>
              </a:rPr>
              <a:t> </a:t>
            </a:r>
          </a:p>
        </p:txBody>
      </p:sp>
      <p:sp>
        <p:nvSpPr>
          <p:cNvPr id="345093" name="AutoShape 5">
            <a:extLst>
              <a:ext uri="{FF2B5EF4-FFF2-40B4-BE49-F238E27FC236}">
                <a16:creationId xmlns:a16="http://schemas.microsoft.com/office/drawing/2014/main" id="{9E7275A6-671B-4327-906F-B2E0B384FCFC}"/>
              </a:ext>
            </a:extLst>
          </p:cNvPr>
          <p:cNvSpPr>
            <a:spLocks noChangeArrowheads="1"/>
          </p:cNvSpPr>
          <p:nvPr/>
        </p:nvSpPr>
        <p:spPr bwMode="auto">
          <a:xfrm>
            <a:off x="406400" y="1143000"/>
            <a:ext cx="4673600" cy="2351088"/>
          </a:xfrm>
          <a:prstGeom prst="cloudCallout">
            <a:avLst>
              <a:gd name="adj1" fmla="val 57606"/>
              <a:gd name="adj2" fmla="val 45477"/>
            </a:avLst>
          </a:prstGeom>
          <a:gradFill rotWithShape="1">
            <a:gsLst>
              <a:gs pos="0">
                <a:srgbClr val="FF00FF"/>
              </a:gs>
              <a:gs pos="100000">
                <a:srgbClr val="FF00FF">
                  <a:gamma/>
                  <a:shade val="46275"/>
                  <a:invGamma/>
                </a:srgbClr>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914400" indent="-457200" eaLnBrk="0" hangingPunct="0">
              <a:defRPr>
                <a:solidFill>
                  <a:schemeClr val="tx1"/>
                </a:solidFill>
                <a:latin typeface="Trebuchet MS" panose="020B0603020202020204" pitchFamily="34" charset="0"/>
                <a:cs typeface="Arial" panose="020B0604020202020204" pitchFamily="34" charset="0"/>
              </a:defRPr>
            </a:lvl2pPr>
            <a:lvl3pPr marL="1371600" indent="-457200" eaLnBrk="0" hangingPunct="0">
              <a:defRPr>
                <a:solidFill>
                  <a:schemeClr val="tx1"/>
                </a:solidFill>
                <a:latin typeface="Trebuchet MS" panose="020B0603020202020204" pitchFamily="34" charset="0"/>
                <a:cs typeface="Arial" panose="020B0604020202020204" pitchFamily="34" charset="0"/>
              </a:defRPr>
            </a:lvl3pPr>
            <a:lvl4pPr marL="1828800" indent="-457200" eaLnBrk="0" hangingPunct="0">
              <a:defRPr>
                <a:solidFill>
                  <a:schemeClr val="tx1"/>
                </a:solidFill>
                <a:latin typeface="Trebuchet MS" panose="020B0603020202020204" pitchFamily="34" charset="0"/>
                <a:cs typeface="Arial" panose="020B0604020202020204" pitchFamily="34" charset="0"/>
              </a:defRPr>
            </a:lvl4pPr>
            <a:lvl5pPr marL="2286000" indent="-457200" eaLnBrk="0" hangingPunct="0">
              <a:defRPr>
                <a:solidFill>
                  <a:schemeClr val="tx1"/>
                </a:solidFill>
                <a:latin typeface="Trebuchet MS" panose="020B0603020202020204" pitchFamily="34" charset="0"/>
                <a:cs typeface="Arial" panose="020B0604020202020204" pitchFamily="34" charset="0"/>
              </a:defRPr>
            </a:lvl5pPr>
            <a:lvl6pPr marL="27432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32004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6576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41148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buFontTx/>
              <a:buAutoNum type="arabicPeriod"/>
              <a:defRPr/>
            </a:pPr>
            <a:r>
              <a:rPr lang="vi-VN" altLang="en-US" sz="2000" b="1" i="1">
                <a:solidFill>
                  <a:schemeClr val="bg1"/>
                </a:solidFill>
                <a:effectLst>
                  <a:outerShdw blurRad="38100" dist="38100" dir="2700000" algn="tl">
                    <a:srgbClr val="000000"/>
                  </a:outerShdw>
                </a:effectLst>
                <a:latin typeface="Times New Roman" panose="02020603050405020304" pitchFamily="18" charset="0"/>
              </a:rPr>
              <a:t>Công tác tham mưu, chỉ đạo triển khai chương trình </a:t>
            </a:r>
            <a:r>
              <a:rPr lang="vi-VN" altLang="en-US" sz="2000" b="1">
                <a:solidFill>
                  <a:schemeClr val="bg1"/>
                </a:solidFill>
                <a:effectLst>
                  <a:outerShdw blurRad="38100" dist="38100" dir="2700000" algn="tl">
                    <a:srgbClr val="000000"/>
                  </a:outerShdw>
                </a:effectLst>
                <a:latin typeface="Times New Roman" panose="02020603050405020304" pitchFamily="18" charset="0"/>
              </a:rPr>
              <a:t>giáo dục phổ thông</a:t>
            </a:r>
            <a:r>
              <a:rPr lang="vi-VN" altLang="en-US" sz="2000" b="1">
                <a:solidFill>
                  <a:schemeClr val="bg1"/>
                </a:solidFill>
                <a:latin typeface="Times New Roman" panose="02020603050405020304" pitchFamily="18" charset="0"/>
              </a:rPr>
              <a:t> </a:t>
            </a:r>
            <a:r>
              <a:rPr lang="en-US" altLang="en-US" sz="2000" b="1">
                <a:solidFill>
                  <a:schemeClr val="bg1"/>
                </a:solidFill>
                <a:latin typeface="Times New Roman" panose="02020603050405020304" pitchFamily="18" charset="0"/>
              </a:rPr>
              <a:t> 2018</a:t>
            </a:r>
          </a:p>
        </p:txBody>
      </p:sp>
      <p:grpSp>
        <p:nvGrpSpPr>
          <p:cNvPr id="50183" name="Group 6">
            <a:extLst>
              <a:ext uri="{FF2B5EF4-FFF2-40B4-BE49-F238E27FC236}">
                <a16:creationId xmlns:a16="http://schemas.microsoft.com/office/drawing/2014/main" id="{DB41CE57-24E9-4B57-B6FF-31094004C004}"/>
              </a:ext>
            </a:extLst>
          </p:cNvPr>
          <p:cNvGrpSpPr>
            <a:grpSpLocks/>
          </p:cNvGrpSpPr>
          <p:nvPr/>
        </p:nvGrpSpPr>
        <p:grpSpPr bwMode="auto">
          <a:xfrm>
            <a:off x="4876800" y="3048000"/>
            <a:ext cx="3352800" cy="1524000"/>
            <a:chOff x="2304" y="1920"/>
            <a:chExt cx="1584" cy="960"/>
          </a:xfrm>
        </p:grpSpPr>
        <p:pic>
          <p:nvPicPr>
            <p:cNvPr id="50187" name="Picture 7" descr="Man">
              <a:extLst>
                <a:ext uri="{FF2B5EF4-FFF2-40B4-BE49-F238E27FC236}">
                  <a16:creationId xmlns:a16="http://schemas.microsoft.com/office/drawing/2014/main" id="{71BE4C58-5733-4248-91DE-2EF43D54444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1920"/>
              <a:ext cx="864" cy="8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8" name="Picture 8" descr="Woman1a">
              <a:extLst>
                <a:ext uri="{FF2B5EF4-FFF2-40B4-BE49-F238E27FC236}">
                  <a16:creationId xmlns:a16="http://schemas.microsoft.com/office/drawing/2014/main" id="{12C86A9C-6DD5-4AB9-A42C-7BC6A167451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04" y="2124"/>
              <a:ext cx="912" cy="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9" name="Picture 9" descr="Woman2a">
              <a:extLst>
                <a:ext uri="{FF2B5EF4-FFF2-40B4-BE49-F238E27FC236}">
                  <a16:creationId xmlns:a16="http://schemas.microsoft.com/office/drawing/2014/main" id="{68DF973F-80B7-4087-9742-957B8B3A5AC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80" y="2124"/>
              <a:ext cx="1008" cy="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45098" name="WordArt 10">
            <a:extLst>
              <a:ext uri="{FF2B5EF4-FFF2-40B4-BE49-F238E27FC236}">
                <a16:creationId xmlns:a16="http://schemas.microsoft.com/office/drawing/2014/main" id="{E40C8766-545C-4F1B-8824-ED85E84E885E}"/>
              </a:ext>
            </a:extLst>
          </p:cNvPr>
          <p:cNvSpPr>
            <a:spLocks noChangeArrowheads="1" noChangeShapeType="1" noTextEdit="1"/>
          </p:cNvSpPr>
          <p:nvPr/>
        </p:nvSpPr>
        <p:spPr bwMode="auto">
          <a:xfrm rot="3473697">
            <a:off x="4662487" y="1712913"/>
            <a:ext cx="3286125" cy="4279900"/>
          </a:xfrm>
          <a:prstGeom prst="rect">
            <a:avLst/>
          </a:prstGeom>
        </p:spPr>
        <p:txBody>
          <a:bodyPr spcFirstLastPara="1" wrap="none" fromWordArt="1">
            <a:prstTxWarp prst="textCircle">
              <a:avLst>
                <a:gd name="adj" fmla="val 10878139"/>
              </a:avLst>
            </a:prstTxWarp>
          </a:bodyPr>
          <a:lstStyle/>
          <a:p>
            <a:pPr algn="ctr"/>
            <a:r>
              <a:rPr lang="vi-VN" sz="1000" b="1" kern="10">
                <a:ln w="9525">
                  <a:solidFill>
                    <a:srgbClr val="FFFF66"/>
                  </a:solidFill>
                  <a:round/>
                  <a:headEnd/>
                  <a:tailEnd/>
                </a:ln>
                <a:solidFill>
                  <a:srgbClr val="FF0000"/>
                </a:solidFill>
                <a:latin typeface="Times New Roman" panose="02020603050405020304" pitchFamily="18" charset="0"/>
                <a:cs typeface="Times New Roman" panose="02020603050405020304" pitchFamily="18" charset="0"/>
              </a:rPr>
              <a:t>-CHÚNG TÔI LÀ NGƯỜI THỰC HIỆN VÀ CHỊU TRÁCH NHIỆM TRỰC TIẾP-</a:t>
            </a:r>
            <a:endParaRPr lang="en-US" sz="1000" b="1" kern="10">
              <a:ln w="9525">
                <a:solidFill>
                  <a:srgbClr val="FFFF66"/>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345099" name="Rectangle 11">
            <a:extLst>
              <a:ext uri="{FF2B5EF4-FFF2-40B4-BE49-F238E27FC236}">
                <a16:creationId xmlns:a16="http://schemas.microsoft.com/office/drawing/2014/main" id="{D6A923B7-D1EB-4719-A779-665BCF0B0BA8}"/>
              </a:ext>
            </a:extLst>
          </p:cNvPr>
          <p:cNvSpPr>
            <a:spLocks noChangeArrowheads="1"/>
          </p:cNvSpPr>
          <p:nvPr/>
        </p:nvSpPr>
        <p:spPr bwMode="auto">
          <a:xfrm>
            <a:off x="2641600" y="228600"/>
            <a:ext cx="7315200" cy="609600"/>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2000" b="1">
                <a:solidFill>
                  <a:srgbClr val="FFFF00"/>
                </a:solidFill>
                <a:effectLst>
                  <a:outerShdw blurRad="38100" dist="38100" dir="2700000" algn="tl">
                    <a:srgbClr val="000000"/>
                  </a:outerShdw>
                </a:effectLst>
                <a:latin typeface=".VnArialH" panose="020B7200000000000000" pitchFamily="34" charset="0"/>
              </a:rPr>
              <a:t> </a:t>
            </a:r>
            <a:r>
              <a:rPr lang="en-US" altLang="en-US" sz="2000" b="1">
                <a:solidFill>
                  <a:schemeClr val="bg1"/>
                </a:solidFill>
                <a:effectLst>
                  <a:outerShdw blurRad="38100" dist="38100" dir="2700000" algn="tl">
                    <a:srgbClr val="000000"/>
                  </a:outerShdw>
                </a:effectLst>
                <a:latin typeface="Arial" panose="020B0604020202020204" pitchFamily="34" charset="0"/>
              </a:rPr>
              <a:t>TRIỂN KHAI TẠI CÁC ĐỊA PHƯƠNG</a:t>
            </a:r>
          </a:p>
        </p:txBody>
      </p:sp>
      <p:pic>
        <p:nvPicPr>
          <p:cNvPr id="50186" name="Picture 12" descr="LOVE369">
            <a:extLst>
              <a:ext uri="{FF2B5EF4-FFF2-40B4-BE49-F238E27FC236}">
                <a16:creationId xmlns:a16="http://schemas.microsoft.com/office/drawing/2014/main" id="{1D30366E-114D-4DBD-90F1-E0156768AC3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5098"/>
                                        </p:tgtEl>
                                        <p:attrNameLst>
                                          <p:attrName>style.visibility</p:attrName>
                                        </p:attrNameLst>
                                      </p:cBhvr>
                                      <p:to>
                                        <p:strVal val="visible"/>
                                      </p:to>
                                    </p:set>
                                    <p:animEffect transition="in" filter="wedge">
                                      <p:cBhvr>
                                        <p:cTn id="7" dur="2000"/>
                                        <p:tgtEl>
                                          <p:spTgt spid="345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45093"/>
                                        </p:tgtEl>
                                        <p:attrNameLst>
                                          <p:attrName>style.visibility</p:attrName>
                                        </p:attrNameLst>
                                      </p:cBhvr>
                                      <p:to>
                                        <p:strVal val="visible"/>
                                      </p:to>
                                    </p:set>
                                    <p:animEffect transition="in" filter="strips(downLeft)">
                                      <p:cBhvr>
                                        <p:cTn id="12" dur="500"/>
                                        <p:tgtEl>
                                          <p:spTgt spid="3450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45091"/>
                                        </p:tgtEl>
                                        <p:attrNameLst>
                                          <p:attrName>style.visibility</p:attrName>
                                        </p:attrNameLst>
                                      </p:cBhvr>
                                      <p:to>
                                        <p:strVal val="visible"/>
                                      </p:to>
                                    </p:set>
                                    <p:animEffect transition="in" filter="strips(downLeft)">
                                      <p:cBhvr>
                                        <p:cTn id="17" dur="500"/>
                                        <p:tgtEl>
                                          <p:spTgt spid="3450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45092"/>
                                        </p:tgtEl>
                                        <p:attrNameLst>
                                          <p:attrName>style.visibility</p:attrName>
                                        </p:attrNameLst>
                                      </p:cBhvr>
                                      <p:to>
                                        <p:strVal val="visible"/>
                                      </p:to>
                                    </p:set>
                                    <p:animEffect transition="in" filter="strips(downLeft)">
                                      <p:cBhvr>
                                        <p:cTn id="22" dur="500"/>
                                        <p:tgtEl>
                                          <p:spTgt spid="3450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45090"/>
                                        </p:tgtEl>
                                        <p:attrNameLst>
                                          <p:attrName>style.visibility</p:attrName>
                                        </p:attrNameLst>
                                      </p:cBhvr>
                                      <p:to>
                                        <p:strVal val="visible"/>
                                      </p:to>
                                    </p:set>
                                    <p:animEffect transition="in" filter="strips(downLeft)">
                                      <p:cBhvr>
                                        <p:cTn id="27" dur="500"/>
                                        <p:tgtEl>
                                          <p:spTgt spid="345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0" grpId="0" animBg="1"/>
      <p:bldP spid="345091" grpId="0" animBg="1"/>
      <p:bldP spid="345092" grpId="0" animBg="1"/>
      <p:bldP spid="34509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B0999EA0-F4BC-46D0-89D3-56BFBB23BF65}"/>
              </a:ext>
            </a:extLst>
          </p:cNvPr>
          <p:cNvSpPr>
            <a:spLocks noGrp="1"/>
          </p:cNvSpPr>
          <p:nvPr>
            <p:ph type="dt" sz="quarter" idx="10"/>
          </p:nvPr>
        </p:nvSpPr>
        <p:spPr/>
        <p:txBody>
          <a:bodyPr/>
          <a:lstStyle/>
          <a:p>
            <a:pPr>
              <a:defRPr/>
            </a:pPr>
            <a:fld id="{E0AE0FA0-53B0-470E-8144-04714B4F5F3C}" type="datetime1">
              <a:rPr lang="en-US"/>
              <a:pPr>
                <a:defRPr/>
              </a:pPr>
              <a:t>4/9/2020</a:t>
            </a:fld>
            <a:endParaRPr lang="en-US"/>
          </a:p>
        </p:txBody>
      </p:sp>
      <p:sp>
        <p:nvSpPr>
          <p:cNvPr id="20" name="Hình chữ nhật góc tròn 19">
            <a:extLst>
              <a:ext uri="{FF2B5EF4-FFF2-40B4-BE49-F238E27FC236}">
                <a16:creationId xmlns:a16="http://schemas.microsoft.com/office/drawing/2014/main" id="{B7F63158-19B8-41D7-9861-09018E2C2844}"/>
              </a:ext>
            </a:extLst>
          </p:cNvPr>
          <p:cNvSpPr/>
          <p:nvPr/>
        </p:nvSpPr>
        <p:spPr>
          <a:xfrm>
            <a:off x="4168775" y="1035050"/>
            <a:ext cx="3582988" cy="1219200"/>
          </a:xfrm>
          <a:prstGeom prst="roundRect">
            <a:avLst/>
          </a:prstGeom>
          <a:pattFill prst="dotGrid">
            <a:fgClr>
              <a:schemeClr val="accent1">
                <a:lumMod val="60000"/>
                <a:lumOff val="40000"/>
              </a:schemeClr>
            </a:fgClr>
            <a:bgClr>
              <a:schemeClr val="accent1"/>
            </a:bgClr>
          </a:patt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defRPr/>
            </a:pPr>
            <a:r>
              <a:rPr lang="en-US" altLang="en-US" sz="1600" b="1">
                <a:solidFill>
                  <a:srgbClr val="FFFFFF"/>
                </a:solidFill>
              </a:rPr>
              <a:t>3) Trước tháng 5/2020</a:t>
            </a:r>
          </a:p>
          <a:p>
            <a:pPr algn="just">
              <a:buFontTx/>
              <a:buChar char="-"/>
              <a:defRPr/>
            </a:pPr>
            <a:r>
              <a:rPr lang="en-US" altLang="en-US" sz="1600" b="1">
                <a:solidFill>
                  <a:srgbClr val="FFFFFF"/>
                </a:solidFill>
              </a:rPr>
              <a:t>Tổ chức dạy thực nghiệm chương trình mới.</a:t>
            </a:r>
          </a:p>
          <a:p>
            <a:pPr algn="just">
              <a:buFontTx/>
              <a:buChar char="-"/>
              <a:defRPr/>
            </a:pPr>
            <a:r>
              <a:rPr lang="en-US" altLang="en-US" sz="1600" b="1">
                <a:solidFill>
                  <a:srgbClr val="FFFFFF"/>
                </a:solidFill>
              </a:rPr>
              <a:t> Sinh hoạt chuyên môn và đề ra KH trong hè.</a:t>
            </a:r>
          </a:p>
        </p:txBody>
      </p:sp>
      <p:sp>
        <p:nvSpPr>
          <p:cNvPr id="22" name="Hình chữ nhật góc tròn 21">
            <a:extLst>
              <a:ext uri="{FF2B5EF4-FFF2-40B4-BE49-F238E27FC236}">
                <a16:creationId xmlns:a16="http://schemas.microsoft.com/office/drawing/2014/main" id="{C01DB58A-34DB-4270-B2CD-134020A85672}"/>
              </a:ext>
            </a:extLst>
          </p:cNvPr>
          <p:cNvSpPr/>
          <p:nvPr/>
        </p:nvSpPr>
        <p:spPr>
          <a:xfrm>
            <a:off x="306388" y="1676400"/>
            <a:ext cx="3230562" cy="1219200"/>
          </a:xfrm>
          <a:prstGeom prst="roundRect">
            <a:avLst/>
          </a:prstGeom>
          <a:pattFill prst="dotGrid">
            <a:fgClr>
              <a:schemeClr val="accent6">
                <a:lumMod val="60000"/>
                <a:lumOff val="40000"/>
              </a:schemeClr>
            </a:fgClr>
            <a:bgClr>
              <a:schemeClr val="accent6"/>
            </a:bgClr>
          </a:patt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defRPr/>
            </a:pPr>
            <a:r>
              <a:rPr lang="en-US" altLang="en-US" sz="1600" b="1">
                <a:solidFill>
                  <a:srgbClr val="FFFFFF"/>
                </a:solidFill>
              </a:rPr>
              <a:t>1) Trước tháng 12/2019</a:t>
            </a:r>
          </a:p>
          <a:p>
            <a:pPr algn="just">
              <a:buFontTx/>
              <a:buChar char="-"/>
              <a:defRPr/>
            </a:pPr>
            <a:r>
              <a:rPr lang="en-US" altLang="en-US" sz="1600" b="1">
                <a:solidFill>
                  <a:srgbClr val="FFFFFF"/>
                </a:solidFill>
              </a:rPr>
              <a:t> Dự kiên phân công GV lớp 1</a:t>
            </a:r>
          </a:p>
          <a:p>
            <a:pPr algn="just">
              <a:buFontTx/>
              <a:buChar char="-"/>
              <a:defRPr/>
            </a:pPr>
            <a:r>
              <a:rPr lang="en-US" altLang="en-US" sz="1600" b="1">
                <a:solidFill>
                  <a:srgbClr val="FFFFFF"/>
                </a:solidFill>
              </a:rPr>
              <a:t> Nghiên cứu CT, SGK lớp 1, </a:t>
            </a:r>
          </a:p>
          <a:p>
            <a:pPr algn="just">
              <a:buFontTx/>
              <a:buChar char="-"/>
              <a:defRPr/>
            </a:pPr>
            <a:r>
              <a:rPr lang="en-US" altLang="en-US" sz="1600" b="1">
                <a:solidFill>
                  <a:srgbClr val="FFFFFF"/>
                </a:solidFill>
              </a:rPr>
              <a:t> KH tổ chức dạy học lớp 1 </a:t>
            </a:r>
          </a:p>
        </p:txBody>
      </p:sp>
      <p:sp>
        <p:nvSpPr>
          <p:cNvPr id="23" name="Hình chữ nhật góc tròn 22">
            <a:extLst>
              <a:ext uri="{FF2B5EF4-FFF2-40B4-BE49-F238E27FC236}">
                <a16:creationId xmlns:a16="http://schemas.microsoft.com/office/drawing/2014/main" id="{D1AC164F-9DF6-49B0-9EAD-829D36D9BA11}"/>
              </a:ext>
            </a:extLst>
          </p:cNvPr>
          <p:cNvSpPr/>
          <p:nvPr/>
        </p:nvSpPr>
        <p:spPr>
          <a:xfrm>
            <a:off x="8312150" y="1624013"/>
            <a:ext cx="3529013" cy="1219200"/>
          </a:xfrm>
          <a:prstGeom prst="roundRect">
            <a:avLst/>
          </a:prstGeom>
          <a:pattFill prst="dotGrid">
            <a:fgClr>
              <a:schemeClr val="accent5">
                <a:lumMod val="60000"/>
                <a:lumOff val="40000"/>
              </a:schemeClr>
            </a:fgClr>
            <a:bgClr>
              <a:schemeClr val="accent5"/>
            </a:bgClr>
          </a:patt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defRPr/>
            </a:pPr>
            <a:r>
              <a:rPr lang="en-US" altLang="en-US" sz="1600" b="1">
                <a:solidFill>
                  <a:srgbClr val="FFFFFF"/>
                </a:solidFill>
              </a:rPr>
              <a:t>4) Trước tháng 8/2020</a:t>
            </a:r>
          </a:p>
          <a:p>
            <a:pPr algn="just">
              <a:defRPr/>
            </a:pPr>
            <a:r>
              <a:rPr lang="en-US" altLang="en-US" sz="1600" b="1">
                <a:solidFill>
                  <a:srgbClr val="FFFFFF"/>
                </a:solidFill>
              </a:rPr>
              <a:t>- Họp chuyên môn khối 1 và chuẩn bị nội dung họp CMHS khối 1 đầu năm học.</a:t>
            </a:r>
          </a:p>
        </p:txBody>
      </p:sp>
      <p:pic>
        <p:nvPicPr>
          <p:cNvPr id="51206" name="Picture 13">
            <a:extLst>
              <a:ext uri="{FF2B5EF4-FFF2-40B4-BE49-F238E27FC236}">
                <a16:creationId xmlns:a16="http://schemas.microsoft.com/office/drawing/2014/main" id="{8AB1166A-5A04-427B-A44A-BAD7CA017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3684588"/>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2">
            <a:extLst>
              <a:ext uri="{FF2B5EF4-FFF2-40B4-BE49-F238E27FC236}">
                <a16:creationId xmlns:a16="http://schemas.microsoft.com/office/drawing/2014/main" id="{D8517CD8-0FB1-4808-9382-DA03F1C6D1B2}"/>
              </a:ext>
            </a:extLst>
          </p:cNvPr>
          <p:cNvSpPr>
            <a:spLocks noChangeArrowheads="1"/>
          </p:cNvSpPr>
          <p:nvPr/>
        </p:nvSpPr>
        <p:spPr bwMode="auto">
          <a:xfrm>
            <a:off x="1184275" y="273050"/>
            <a:ext cx="100869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b="1">
                <a:solidFill>
                  <a:srgbClr val="0033CC"/>
                </a:solidFill>
                <a:latin typeface="Times New Roman" panose="02020603050405020304" pitchFamily="18" charset="0"/>
              </a:rPr>
              <a:t>NỘI DUNG CẦN THỰC HIỆN ĐỐI VỚI LỚP 1</a:t>
            </a:r>
          </a:p>
        </p:txBody>
      </p:sp>
      <p:sp>
        <p:nvSpPr>
          <p:cNvPr id="2" name="Hình chữ nhật góc tròn 22">
            <a:extLst>
              <a:ext uri="{FF2B5EF4-FFF2-40B4-BE49-F238E27FC236}">
                <a16:creationId xmlns:a16="http://schemas.microsoft.com/office/drawing/2014/main" id="{B89798B0-9E9D-436C-9BF5-E7CEE7AF2618}"/>
              </a:ext>
            </a:extLst>
          </p:cNvPr>
          <p:cNvSpPr/>
          <p:nvPr/>
        </p:nvSpPr>
        <p:spPr>
          <a:xfrm>
            <a:off x="306388" y="3851275"/>
            <a:ext cx="3265487" cy="1219200"/>
          </a:xfrm>
          <a:prstGeom prst="roundRect">
            <a:avLst/>
          </a:prstGeom>
          <a:pattFill prst="dotGrid">
            <a:fgClr>
              <a:schemeClr val="accent5">
                <a:lumMod val="60000"/>
                <a:lumOff val="40000"/>
              </a:schemeClr>
            </a:fgClr>
            <a:bgClr>
              <a:schemeClr val="accent5"/>
            </a:bgClr>
          </a:patt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defRPr/>
            </a:pPr>
            <a:r>
              <a:rPr lang="en-US" altLang="en-US" sz="1600" b="1">
                <a:solidFill>
                  <a:srgbClr val="FFFFFF"/>
                </a:solidFill>
              </a:rPr>
              <a:t>2) Trước tháng 3/2020</a:t>
            </a:r>
          </a:p>
          <a:p>
            <a:pPr algn="just">
              <a:buFontTx/>
              <a:buChar char="-"/>
              <a:defRPr/>
            </a:pPr>
            <a:r>
              <a:rPr lang="en-US" altLang="en-US" sz="1600" b="1">
                <a:solidFill>
                  <a:srgbClr val="FFFFFF"/>
                </a:solidFill>
              </a:rPr>
              <a:t> Tập huấn GV dạy lớp 1.</a:t>
            </a:r>
          </a:p>
          <a:p>
            <a:pPr algn="just">
              <a:buFontTx/>
              <a:buChar char="-"/>
              <a:defRPr/>
            </a:pPr>
            <a:r>
              <a:rPr lang="en-US" altLang="en-US" sz="1600" b="1">
                <a:solidFill>
                  <a:srgbClr val="FFFFFF"/>
                </a:solidFill>
              </a:rPr>
              <a:t> Tổ chức sinh hoạt CM và soạn bài theo CTGDPT mới</a:t>
            </a:r>
          </a:p>
        </p:txBody>
      </p:sp>
      <p:sp>
        <p:nvSpPr>
          <p:cNvPr id="3" name="Hình chữ nhật góc tròn 21">
            <a:extLst>
              <a:ext uri="{FF2B5EF4-FFF2-40B4-BE49-F238E27FC236}">
                <a16:creationId xmlns:a16="http://schemas.microsoft.com/office/drawing/2014/main" id="{DDBD5C0C-82D5-4366-9945-C4CFBBF89274}"/>
              </a:ext>
            </a:extLst>
          </p:cNvPr>
          <p:cNvSpPr/>
          <p:nvPr/>
        </p:nvSpPr>
        <p:spPr>
          <a:xfrm>
            <a:off x="8335963" y="3762375"/>
            <a:ext cx="3441700" cy="1219200"/>
          </a:xfrm>
          <a:prstGeom prst="roundRect">
            <a:avLst/>
          </a:prstGeom>
          <a:pattFill prst="dotGrid">
            <a:fgClr>
              <a:schemeClr val="accent6">
                <a:lumMod val="60000"/>
                <a:lumOff val="40000"/>
              </a:schemeClr>
            </a:fgClr>
            <a:bgClr>
              <a:schemeClr val="accent6"/>
            </a:bgClr>
          </a:patt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defRPr/>
            </a:pPr>
            <a:r>
              <a:rPr lang="en-US" altLang="en-US" sz="1600" b="1">
                <a:solidFill>
                  <a:srgbClr val="FFFFFF"/>
                </a:solidFill>
              </a:rPr>
              <a:t>5) Trước 30/8/2020</a:t>
            </a:r>
          </a:p>
          <a:p>
            <a:pPr algn="just">
              <a:defRPr/>
            </a:pPr>
            <a:r>
              <a:rPr lang="en-US" altLang="en-US" sz="1600" b="1">
                <a:solidFill>
                  <a:srgbClr val="FFFFFF"/>
                </a:solidFill>
              </a:rPr>
              <a:t>- Họp phụ huynh khối 1, chuẩn bị cho khai giảng năm học mới.</a:t>
            </a:r>
          </a:p>
        </p:txBody>
      </p:sp>
      <p:sp>
        <p:nvSpPr>
          <p:cNvPr id="51210" name="Line 9">
            <a:extLst>
              <a:ext uri="{FF2B5EF4-FFF2-40B4-BE49-F238E27FC236}">
                <a16:creationId xmlns:a16="http://schemas.microsoft.com/office/drawing/2014/main" id="{D9140829-EC1F-4C2B-8523-3D8643EE92DA}"/>
              </a:ext>
            </a:extLst>
          </p:cNvPr>
          <p:cNvSpPr>
            <a:spLocks noChangeShapeType="1"/>
          </p:cNvSpPr>
          <p:nvPr/>
        </p:nvSpPr>
        <p:spPr bwMode="auto">
          <a:xfrm>
            <a:off x="3622675" y="4484688"/>
            <a:ext cx="1108075" cy="596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 name="Line 10">
            <a:extLst>
              <a:ext uri="{FF2B5EF4-FFF2-40B4-BE49-F238E27FC236}">
                <a16:creationId xmlns:a16="http://schemas.microsoft.com/office/drawing/2014/main" id="{D458C45B-9BD6-41E7-9AA6-9793C00A9E4B}"/>
              </a:ext>
            </a:extLst>
          </p:cNvPr>
          <p:cNvSpPr>
            <a:spLocks noChangeShapeType="1"/>
          </p:cNvSpPr>
          <p:nvPr/>
        </p:nvSpPr>
        <p:spPr bwMode="auto">
          <a:xfrm>
            <a:off x="3570288" y="2409825"/>
            <a:ext cx="1476375" cy="2109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2" name="Line 11">
            <a:extLst>
              <a:ext uri="{FF2B5EF4-FFF2-40B4-BE49-F238E27FC236}">
                <a16:creationId xmlns:a16="http://schemas.microsoft.com/office/drawing/2014/main" id="{77979005-CD76-480B-A8CB-31A862E9BBA3}"/>
              </a:ext>
            </a:extLst>
          </p:cNvPr>
          <p:cNvSpPr>
            <a:spLocks noChangeShapeType="1"/>
          </p:cNvSpPr>
          <p:nvPr/>
        </p:nvSpPr>
        <p:spPr bwMode="auto">
          <a:xfrm>
            <a:off x="5908675" y="2268538"/>
            <a:ext cx="17463" cy="156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 name="Line 12">
            <a:extLst>
              <a:ext uri="{FF2B5EF4-FFF2-40B4-BE49-F238E27FC236}">
                <a16:creationId xmlns:a16="http://schemas.microsoft.com/office/drawing/2014/main" id="{78326459-C7E8-43F6-831D-8C2CD5A3E215}"/>
              </a:ext>
            </a:extLst>
          </p:cNvPr>
          <p:cNvSpPr>
            <a:spLocks noChangeShapeType="1"/>
          </p:cNvSpPr>
          <p:nvPr/>
        </p:nvSpPr>
        <p:spPr bwMode="auto">
          <a:xfrm flipV="1">
            <a:off x="6858000" y="2303463"/>
            <a:ext cx="1423988" cy="20050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4" name="Line 13">
            <a:extLst>
              <a:ext uri="{FF2B5EF4-FFF2-40B4-BE49-F238E27FC236}">
                <a16:creationId xmlns:a16="http://schemas.microsoft.com/office/drawing/2014/main" id="{590D08DA-1652-4F48-AE57-93823F5A76F6}"/>
              </a:ext>
            </a:extLst>
          </p:cNvPr>
          <p:cNvSpPr>
            <a:spLocks noChangeShapeType="1"/>
          </p:cNvSpPr>
          <p:nvPr/>
        </p:nvSpPr>
        <p:spPr bwMode="auto">
          <a:xfrm flipV="1">
            <a:off x="7456488" y="4378325"/>
            <a:ext cx="896937" cy="633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CE8E0D00-D42F-473A-AA7F-4FB98E6D8BA6}"/>
              </a:ext>
            </a:extLst>
          </p:cNvPr>
          <p:cNvSpPr>
            <a:spLocks noGrp="1"/>
          </p:cNvSpPr>
          <p:nvPr>
            <p:ph type="dt" sz="quarter" idx="10"/>
          </p:nvPr>
        </p:nvSpPr>
        <p:spPr/>
        <p:txBody>
          <a:bodyPr/>
          <a:lstStyle/>
          <a:p>
            <a:pPr>
              <a:defRPr/>
            </a:pPr>
            <a:fld id="{CF2D2FC3-E713-44C9-A618-75BC6DAB7E2E}" type="datetime1">
              <a:rPr lang="en-US"/>
              <a:pPr>
                <a:defRPr/>
              </a:pPr>
              <a:t>4/9/2020</a:t>
            </a:fld>
            <a:endParaRPr lang="en-US"/>
          </a:p>
        </p:txBody>
      </p:sp>
      <p:graphicFrame>
        <p:nvGraphicFramePr>
          <p:cNvPr id="336898" name="Object 2">
            <a:extLst>
              <a:ext uri="{FF2B5EF4-FFF2-40B4-BE49-F238E27FC236}">
                <a16:creationId xmlns:a16="http://schemas.microsoft.com/office/drawing/2014/main" id="{DA75CC6B-6543-437C-9D29-714FA2D5C9F0}"/>
              </a:ext>
            </a:extLst>
          </p:cNvPr>
          <p:cNvGraphicFramePr>
            <a:graphicFrameLocks noChangeAspect="1"/>
          </p:cNvGraphicFramePr>
          <p:nvPr/>
        </p:nvGraphicFramePr>
        <p:xfrm>
          <a:off x="3149600" y="14288"/>
          <a:ext cx="7315200" cy="5411787"/>
        </p:xfrm>
        <a:graphic>
          <a:graphicData uri="http://schemas.openxmlformats.org/presentationml/2006/ole">
            <mc:AlternateContent xmlns:mc="http://schemas.openxmlformats.org/markup-compatibility/2006">
              <mc:Choice xmlns:v="urn:schemas-microsoft-com:vml" Requires="v">
                <p:oleObj spid="_x0000_s1025" name="Clip" r:id="rId3" imgW="2825750" imgH="2787650" progId="MS_ClipArt_Gallery.2">
                  <p:embed/>
                </p:oleObj>
              </mc:Choice>
              <mc:Fallback>
                <p:oleObj name="Clip" r:id="rId3" imgW="2825750" imgH="2787650" progId="MS_ClipArt_Gallery.2">
                  <p:embed/>
                  <p:pic>
                    <p:nvPicPr>
                      <p:cNvPr id="336898" name="Object 2">
                        <a:extLst>
                          <a:ext uri="{FF2B5EF4-FFF2-40B4-BE49-F238E27FC236}">
                            <a16:creationId xmlns:a16="http://schemas.microsoft.com/office/drawing/2014/main" id="{DA75CC6B-6543-437C-9D29-714FA2D5C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9600" y="14288"/>
                        <a:ext cx="7315200" cy="541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336899" name="_s146443">
            <a:extLst>
              <a:ext uri="{FF2B5EF4-FFF2-40B4-BE49-F238E27FC236}">
                <a16:creationId xmlns:a16="http://schemas.microsoft.com/office/drawing/2014/main" id="{5B3F8E6A-9709-4F29-9F07-A342E93313D8}"/>
              </a:ext>
            </a:extLst>
          </p:cNvPr>
          <p:cNvSpPr>
            <a:spLocks noChangeArrowheads="1"/>
          </p:cNvSpPr>
          <p:nvPr/>
        </p:nvSpPr>
        <p:spPr bwMode="auto">
          <a:xfrm>
            <a:off x="5791200" y="3962400"/>
            <a:ext cx="2033588" cy="1066800"/>
          </a:xfrm>
          <a:prstGeom prst="rect">
            <a:avLst/>
          </a:prstGeom>
          <a:solidFill>
            <a:srgbClr val="0000FF"/>
          </a:solidFill>
          <a:ln w="9525">
            <a:solidFill>
              <a:schemeClr val="accent1"/>
            </a:solidFill>
            <a:miter lim="800000"/>
            <a:headEnd/>
            <a:tailEnd/>
          </a:ln>
        </p:spPr>
        <p:txBody>
          <a:bodyPr wrap="none" lIns="0" tIns="0" rIns="0" bIns="0" anchor="ctr"/>
          <a:lstStyle/>
          <a:p>
            <a:pPr algn="ctr" eaLnBrk="1" hangingPunct="1">
              <a:defRPr/>
            </a:pPr>
            <a:r>
              <a:rPr lang="en-US" altLang="en-US" sz="1400" b="1">
                <a:effectLst>
                  <a:outerShdw blurRad="38100" dist="38100" dir="2700000" algn="tl">
                    <a:srgbClr val="FFFFFF"/>
                  </a:outerShdw>
                </a:effectLst>
                <a:latin typeface="Arial" panose="020B0604020202020204" pitchFamily="34" charset="0"/>
              </a:rPr>
              <a:t>2. YÊU CẦU </a:t>
            </a:r>
          </a:p>
          <a:p>
            <a:pPr algn="ctr" eaLnBrk="1" hangingPunct="1">
              <a:defRPr/>
            </a:pPr>
            <a:r>
              <a:rPr lang="en-US" altLang="en-US" sz="1400" b="1">
                <a:effectLst>
                  <a:outerShdw blurRad="38100" dist="38100" dir="2700000" algn="tl">
                    <a:srgbClr val="FFFFFF"/>
                  </a:outerShdw>
                </a:effectLst>
                <a:latin typeface="Arial" panose="020B0604020202020204" pitchFamily="34" charset="0"/>
              </a:rPr>
              <a:t>CHẤT LƯỢNG </a:t>
            </a:r>
          </a:p>
          <a:p>
            <a:pPr algn="ctr" eaLnBrk="1" hangingPunct="1">
              <a:defRPr/>
            </a:pPr>
            <a:r>
              <a:rPr lang="en-US" altLang="en-US" sz="1400" b="1">
                <a:effectLst>
                  <a:outerShdw blurRad="38100" dist="38100" dir="2700000" algn="tl">
                    <a:srgbClr val="FFFFFF"/>
                  </a:outerShdw>
                </a:effectLst>
                <a:latin typeface="Arial" panose="020B0604020202020204" pitchFamily="34" charset="0"/>
              </a:rPr>
              <a:t>ĐỘI NGŨ </a:t>
            </a:r>
          </a:p>
        </p:txBody>
      </p:sp>
      <p:sp>
        <p:nvSpPr>
          <p:cNvPr id="336900" name="Line 4">
            <a:extLst>
              <a:ext uri="{FF2B5EF4-FFF2-40B4-BE49-F238E27FC236}">
                <a16:creationId xmlns:a16="http://schemas.microsoft.com/office/drawing/2014/main" id="{810D4E0D-D79B-49EC-9390-49DA9EC6EEE2}"/>
              </a:ext>
            </a:extLst>
          </p:cNvPr>
          <p:cNvSpPr>
            <a:spLocks noChangeShapeType="1"/>
          </p:cNvSpPr>
          <p:nvPr/>
        </p:nvSpPr>
        <p:spPr bwMode="auto">
          <a:xfrm>
            <a:off x="5892800" y="1447800"/>
            <a:ext cx="1524000"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01" name="Rectangle 5">
            <a:extLst>
              <a:ext uri="{FF2B5EF4-FFF2-40B4-BE49-F238E27FC236}">
                <a16:creationId xmlns:a16="http://schemas.microsoft.com/office/drawing/2014/main" id="{D1ABA985-2678-48CA-97A5-FCE3B8D04D0A}"/>
              </a:ext>
            </a:extLst>
          </p:cNvPr>
          <p:cNvSpPr>
            <a:spLocks noChangeArrowheads="1"/>
          </p:cNvSpPr>
          <p:nvPr/>
        </p:nvSpPr>
        <p:spPr bwMode="auto">
          <a:xfrm>
            <a:off x="2336800" y="304800"/>
            <a:ext cx="8534400" cy="5334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FFFF00"/>
                </a:solidFill>
                <a:miter lim="800000"/>
                <a:headEnd/>
                <a:tailEnd/>
              </a14:hiddenLine>
            </a:ext>
          </a:extLst>
        </p:spPr>
        <p:txBody>
          <a:bodyPr anchor="b"/>
          <a:lstStyle/>
          <a:p>
            <a:pPr algn="ctr">
              <a:defRPr/>
            </a:pPr>
            <a:r>
              <a:rPr lang="en-US" altLang="en-US" sz="2400" b="1">
                <a:solidFill>
                  <a:srgbClr val="FFFF00"/>
                </a:solidFill>
                <a:effectLst>
                  <a:outerShdw blurRad="38100" dist="38100" dir="2700000" algn="tl">
                    <a:srgbClr val="C0C0C0"/>
                  </a:outerShdw>
                </a:effectLst>
                <a:latin typeface="Arial" panose="020B0604020202020204" pitchFamily="34" charset="0"/>
              </a:rPr>
              <a:t>CÁC VẤN ĐỀ ĐÃ ĐƯỢC THỐNG NHẤT</a:t>
            </a:r>
          </a:p>
        </p:txBody>
      </p:sp>
      <p:grpSp>
        <p:nvGrpSpPr>
          <p:cNvPr id="2" name="Diagram 6">
            <a:extLst>
              <a:ext uri="{FF2B5EF4-FFF2-40B4-BE49-F238E27FC236}">
                <a16:creationId xmlns:a16="http://schemas.microsoft.com/office/drawing/2014/main" id="{8BE11D31-16FE-4942-9D9A-2BAAF6D8AE8F}"/>
              </a:ext>
            </a:extLst>
          </p:cNvPr>
          <p:cNvGrpSpPr>
            <a:grpSpLocks noChangeAspect="1"/>
          </p:cNvGrpSpPr>
          <p:nvPr/>
        </p:nvGrpSpPr>
        <p:grpSpPr bwMode="auto">
          <a:xfrm>
            <a:off x="2032000" y="914400"/>
            <a:ext cx="8589963" cy="4291013"/>
            <a:chOff x="1200" y="672"/>
            <a:chExt cx="4058" cy="2703"/>
          </a:xfrm>
        </p:grpSpPr>
        <p:graphicFrame>
          <p:nvGraphicFramePr>
            <p:cNvPr id="3" name="Object 2">
              <a:extLst>
                <a:ext uri="{FF2B5EF4-FFF2-40B4-BE49-F238E27FC236}">
                  <a16:creationId xmlns:a16="http://schemas.microsoft.com/office/drawing/2014/main" id="{615B47CC-CB09-4BD5-80D3-B3B30CDA9E50}"/>
                </a:ext>
              </a:extLst>
            </p:cNvPr>
            <p:cNvGraphicFramePr>
              <a:graphicFrameLocks noChangeAspect="1"/>
            </p:cNvGraphicFramePr>
            <p:nvPr/>
          </p:nvGraphicFramePr>
          <p:xfrm>
            <a:off x="2880" y="1248"/>
            <a:ext cx="577" cy="1099"/>
          </p:xfrm>
          <a:graphic>
            <a:graphicData uri="http://schemas.openxmlformats.org/presentationml/2006/ole">
              <mc:AlternateContent xmlns:mc="http://schemas.openxmlformats.org/markup-compatibility/2006">
                <mc:Choice xmlns:v="urn:schemas-microsoft-com:vml" Requires="v">
                  <p:oleObj spid="_x0000_s1026" name="Clip" r:id="rId5" imgW="1395360" imgH="2658600" progId="MS_ClipArt_Gallery.2">
                    <p:embed/>
                  </p:oleObj>
                </mc:Choice>
                <mc:Fallback>
                  <p:oleObj name="Clip" r:id="rId5" imgW="1395360" imgH="2658600" progId="MS_ClipArt_Gallery.2">
                    <p:embed/>
                    <p:pic>
                      <p:nvPicPr>
                        <p:cNvPr id="3" name="Object 2">
                          <a:extLst>
                            <a:ext uri="{FF2B5EF4-FFF2-40B4-BE49-F238E27FC236}">
                              <a16:creationId xmlns:a16="http://schemas.microsoft.com/office/drawing/2014/main" id="{615B47CC-CB09-4BD5-80D3-B3B30CDA9E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1248"/>
                          <a:ext cx="577" cy="1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_s2053">
              <a:extLst>
                <a:ext uri="{FF2B5EF4-FFF2-40B4-BE49-F238E27FC236}">
                  <a16:creationId xmlns:a16="http://schemas.microsoft.com/office/drawing/2014/main" id="{38085226-ECC0-4EF5-8D3F-9118FE78A47E}"/>
                </a:ext>
              </a:extLst>
            </p:cNvPr>
            <p:cNvSpPr>
              <a:spLocks noChangeArrowheads="1" noTextEdit="1"/>
            </p:cNvSpPr>
            <p:nvPr/>
          </p:nvSpPr>
          <p:spPr bwMode="auto">
            <a:xfrm>
              <a:off x="1968" y="768"/>
              <a:ext cx="2520" cy="1886"/>
            </a:xfrm>
            <a:custGeom>
              <a:avLst/>
              <a:gdLst>
                <a:gd name="G0" fmla="+- -4640725 0 0"/>
                <a:gd name="G1" fmla="+- -8142573 0 0"/>
                <a:gd name="G2" fmla="+- -4640725 0 -8142573"/>
                <a:gd name="G3" fmla="+- 10800 0 0"/>
                <a:gd name="G4" fmla="+- 0 0 -4640725"/>
                <a:gd name="T0" fmla="*/ 360 256 1"/>
                <a:gd name="T1" fmla="*/ 0 256 1"/>
                <a:gd name="G5" fmla="+- G2 T0 T1"/>
                <a:gd name="G6" fmla="?: G2 G2 G5"/>
                <a:gd name="G7" fmla="+- 0 0 G6"/>
                <a:gd name="G8" fmla="+- 7457 0 0"/>
                <a:gd name="G9" fmla="+- 0 0 -8142573"/>
                <a:gd name="G10" fmla="+- 7457 0 2700"/>
                <a:gd name="G11" fmla="cos G10 -4640725"/>
                <a:gd name="G12" fmla="sin G10 -4640725"/>
                <a:gd name="G13" fmla="cos 13500 -4640725"/>
                <a:gd name="G14" fmla="sin 13500 -4640725"/>
                <a:gd name="G15" fmla="+- G11 10800 0"/>
                <a:gd name="G16" fmla="+- G12 10800 0"/>
                <a:gd name="G17" fmla="+- G13 10800 0"/>
                <a:gd name="G18" fmla="+- G14 10800 0"/>
                <a:gd name="G19" fmla="*/ 7457 1 2"/>
                <a:gd name="G20" fmla="+- G19 5400 0"/>
                <a:gd name="G21" fmla="cos G20 -4640725"/>
                <a:gd name="G22" fmla="sin G20 -4640725"/>
                <a:gd name="G23" fmla="+- G21 10800 0"/>
                <a:gd name="G24" fmla="+- G12 G23 G22"/>
                <a:gd name="G25" fmla="+- G22 G23 G11"/>
                <a:gd name="G26" fmla="cos 10800 -4640725"/>
                <a:gd name="G27" fmla="sin 10800 -4640725"/>
                <a:gd name="G28" fmla="cos 7457 -4640725"/>
                <a:gd name="G29" fmla="sin 7457 -4640725"/>
                <a:gd name="G30" fmla="+- G26 10800 0"/>
                <a:gd name="G31" fmla="+- G27 10800 0"/>
                <a:gd name="G32" fmla="+- G28 10800 0"/>
                <a:gd name="G33" fmla="+- G29 10800 0"/>
                <a:gd name="G34" fmla="+- G19 5400 0"/>
                <a:gd name="G35" fmla="cos G34 -8142573"/>
                <a:gd name="G36" fmla="sin G34 -8142573"/>
                <a:gd name="G37" fmla="+/ -8142573 -4640725 2"/>
                <a:gd name="T2" fmla="*/ 180 256 1"/>
                <a:gd name="T3" fmla="*/ 0 256 1"/>
                <a:gd name="G38" fmla="+- G37 T2 T3"/>
                <a:gd name="G39" fmla="?: G2 G37 G38"/>
                <a:gd name="G40" fmla="cos 10800 G39"/>
                <a:gd name="G41" fmla="sin 10800 G39"/>
                <a:gd name="G42" fmla="cos 7457 G39"/>
                <a:gd name="G43" fmla="sin 7457 G39"/>
                <a:gd name="G44" fmla="+- G40 10800 0"/>
                <a:gd name="G45" fmla="+- G41 10800 0"/>
                <a:gd name="G46" fmla="+- G42 10800 0"/>
                <a:gd name="G47" fmla="+- G43 10800 0"/>
                <a:gd name="G48" fmla="+- G35 10800 0"/>
                <a:gd name="G49" fmla="+- G36 10800 0"/>
                <a:gd name="T4" fmla="*/ 9384 w 21600"/>
                <a:gd name="T5" fmla="*/ 93 h 21600"/>
                <a:gd name="T6" fmla="*/ 5662 w 21600"/>
                <a:gd name="T7" fmla="*/ 3253 h 21600"/>
                <a:gd name="T8" fmla="*/ 9822 w 21600"/>
                <a:gd name="T9" fmla="*/ 3407 h 21600"/>
                <a:gd name="T10" fmla="*/ 15237 w 21600"/>
                <a:gd name="T11" fmla="*/ -1950 h 21600"/>
                <a:gd name="T12" fmla="*/ 17929 w 21600"/>
                <a:gd name="T13" fmla="*/ 3615 h 21600"/>
                <a:gd name="T14" fmla="*/ 12363 w 21600"/>
                <a:gd name="T15" fmla="*/ 630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3250" y="3757"/>
                  </a:moveTo>
                  <a:cubicBezTo>
                    <a:pt x="12462" y="3483"/>
                    <a:pt x="11634" y="3343"/>
                    <a:pt x="10800" y="3343"/>
                  </a:cubicBezTo>
                  <a:cubicBezTo>
                    <a:pt x="9303" y="3343"/>
                    <a:pt x="7840" y="3793"/>
                    <a:pt x="6603" y="4635"/>
                  </a:cubicBezTo>
                  <a:lnTo>
                    <a:pt x="4722" y="1872"/>
                  </a:lnTo>
                  <a:cubicBezTo>
                    <a:pt x="6514" y="652"/>
                    <a:pt x="8632" y="0"/>
                    <a:pt x="10800" y="0"/>
                  </a:cubicBezTo>
                  <a:cubicBezTo>
                    <a:pt x="12008" y="0"/>
                    <a:pt x="13208" y="202"/>
                    <a:pt x="14349" y="600"/>
                  </a:cubicBezTo>
                  <a:lnTo>
                    <a:pt x="15237" y="-1950"/>
                  </a:lnTo>
                  <a:lnTo>
                    <a:pt x="17929" y="3615"/>
                  </a:lnTo>
                  <a:lnTo>
                    <a:pt x="12363" y="6307"/>
                  </a:lnTo>
                  <a:lnTo>
                    <a:pt x="13250" y="3757"/>
                  </a:lnTo>
                  <a:close/>
                </a:path>
              </a:pathLst>
            </a:custGeom>
            <a:solidFill>
              <a:srgbClr val="FF0000"/>
            </a:solidFill>
            <a:ln w="0">
              <a:solidFill>
                <a:srgbClr val="5F0FFF"/>
              </a:solidFill>
              <a:miter lim="800000"/>
              <a:headEnd/>
              <a:tailEnd/>
            </a:ln>
          </p:spPr>
          <p:txBody>
            <a:bodyPr vert="horz" wrap="none" lIns="0" tIns="0" rIns="0" bIns="0" numCol="1" anchor="ctr" anchorCtr="0" compatLnSpc="1">
              <a:prstTxWarp prst="textNoShape">
                <a:avLst/>
              </a:prstTxWarp>
            </a:bodyPr>
            <a:lstStyle/>
            <a:p>
              <a:endParaRPr lang="en-US"/>
            </a:p>
          </p:txBody>
        </p:sp>
        <p:sp>
          <p:nvSpPr>
            <p:cNvPr id="5" name="_s2054">
              <a:extLst>
                <a:ext uri="{FF2B5EF4-FFF2-40B4-BE49-F238E27FC236}">
                  <a16:creationId xmlns:a16="http://schemas.microsoft.com/office/drawing/2014/main" id="{898F0138-F694-461E-9313-12C9B517E792}"/>
                </a:ext>
              </a:extLst>
            </p:cNvPr>
            <p:cNvSpPr>
              <a:spLocks noChangeArrowheads="1" noTextEdit="1"/>
            </p:cNvSpPr>
            <p:nvPr/>
          </p:nvSpPr>
          <p:spPr bwMode="auto">
            <a:xfrm rot="14400000">
              <a:off x="1925" y="763"/>
              <a:ext cx="2174" cy="2280"/>
            </a:xfrm>
            <a:custGeom>
              <a:avLst/>
              <a:gdLst>
                <a:gd name="G0" fmla="+- -5244453 0 0"/>
                <a:gd name="G1" fmla="+- -9480017 0 0"/>
                <a:gd name="G2" fmla="+- -5244453 0 -9480017"/>
                <a:gd name="G3" fmla="+- 10800 0 0"/>
                <a:gd name="G4" fmla="+- 0 0 -5244453"/>
                <a:gd name="T0" fmla="*/ 360 256 1"/>
                <a:gd name="T1" fmla="*/ 0 256 1"/>
                <a:gd name="G5" fmla="+- G2 T0 T1"/>
                <a:gd name="G6" fmla="?: G2 G2 G5"/>
                <a:gd name="G7" fmla="+- 0 0 G6"/>
                <a:gd name="G8" fmla="+- 7371 0 0"/>
                <a:gd name="G9" fmla="+- 0 0 -9480017"/>
                <a:gd name="G10" fmla="+- 7371 0 2700"/>
                <a:gd name="G11" fmla="cos G10 -5244453"/>
                <a:gd name="G12" fmla="sin G10 -5244453"/>
                <a:gd name="G13" fmla="cos 13500 -5244453"/>
                <a:gd name="G14" fmla="sin 13500 -5244453"/>
                <a:gd name="G15" fmla="+- G11 10800 0"/>
                <a:gd name="G16" fmla="+- G12 10800 0"/>
                <a:gd name="G17" fmla="+- G13 10800 0"/>
                <a:gd name="G18" fmla="+- G14 10800 0"/>
                <a:gd name="G19" fmla="*/ 7371 1 2"/>
                <a:gd name="G20" fmla="+- G19 5400 0"/>
                <a:gd name="G21" fmla="cos G20 -5244453"/>
                <a:gd name="G22" fmla="sin G20 -5244453"/>
                <a:gd name="G23" fmla="+- G21 10800 0"/>
                <a:gd name="G24" fmla="+- G12 G23 G22"/>
                <a:gd name="G25" fmla="+- G22 G23 G11"/>
                <a:gd name="G26" fmla="cos 10800 -5244453"/>
                <a:gd name="G27" fmla="sin 10800 -5244453"/>
                <a:gd name="G28" fmla="cos 7371 -5244453"/>
                <a:gd name="G29" fmla="sin 7371 -5244453"/>
                <a:gd name="G30" fmla="+- G26 10800 0"/>
                <a:gd name="G31" fmla="+- G27 10800 0"/>
                <a:gd name="G32" fmla="+- G28 10800 0"/>
                <a:gd name="G33" fmla="+- G29 10800 0"/>
                <a:gd name="G34" fmla="+- G19 5400 0"/>
                <a:gd name="G35" fmla="cos G34 -9480017"/>
                <a:gd name="G36" fmla="sin G34 -9480017"/>
                <a:gd name="G37" fmla="+/ -9480017 -5244453 2"/>
                <a:gd name="T2" fmla="*/ 180 256 1"/>
                <a:gd name="T3" fmla="*/ 0 256 1"/>
                <a:gd name="G38" fmla="+- G37 T2 T3"/>
                <a:gd name="G39" fmla="?: G2 G37 G38"/>
                <a:gd name="G40" fmla="cos 10800 G39"/>
                <a:gd name="G41" fmla="sin 10800 G39"/>
                <a:gd name="G42" fmla="cos 7371 G39"/>
                <a:gd name="G43" fmla="sin 7371 G39"/>
                <a:gd name="G44" fmla="+- G40 10800 0"/>
                <a:gd name="G45" fmla="+- G41 10800 0"/>
                <a:gd name="G46" fmla="+- G42 10800 0"/>
                <a:gd name="G47" fmla="+- G43 10800 0"/>
                <a:gd name="G48" fmla="+- G35 10800 0"/>
                <a:gd name="G49" fmla="+- G36 10800 0"/>
                <a:gd name="T4" fmla="*/ 6695 w 21600"/>
                <a:gd name="T5" fmla="*/ 810 h 21600"/>
                <a:gd name="T6" fmla="*/ 3388 w 21600"/>
                <a:gd name="T7" fmla="*/ 5543 h 21600"/>
                <a:gd name="T8" fmla="*/ 7998 w 21600"/>
                <a:gd name="T9" fmla="*/ 3982 h 21600"/>
                <a:gd name="T10" fmla="*/ 13138 w 21600"/>
                <a:gd name="T11" fmla="*/ -2496 h 21600"/>
                <a:gd name="T12" fmla="*/ 16722 w 21600"/>
                <a:gd name="T13" fmla="*/ 2616 h 21600"/>
                <a:gd name="T14" fmla="*/ 11609 w 21600"/>
                <a:gd name="T15" fmla="*/ 619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76" y="3540"/>
                  </a:moveTo>
                  <a:cubicBezTo>
                    <a:pt x="11655" y="3466"/>
                    <a:pt x="11228" y="3429"/>
                    <a:pt x="10800" y="3429"/>
                  </a:cubicBezTo>
                  <a:cubicBezTo>
                    <a:pt x="8410" y="3429"/>
                    <a:pt x="6169" y="4586"/>
                    <a:pt x="4787" y="6535"/>
                  </a:cubicBezTo>
                  <a:lnTo>
                    <a:pt x="1990" y="4551"/>
                  </a:lnTo>
                  <a:cubicBezTo>
                    <a:pt x="4015" y="1696"/>
                    <a:pt x="7299" y="0"/>
                    <a:pt x="10800" y="0"/>
                  </a:cubicBezTo>
                  <a:cubicBezTo>
                    <a:pt x="11427" y="0"/>
                    <a:pt x="12053" y="54"/>
                    <a:pt x="12670" y="163"/>
                  </a:cubicBezTo>
                  <a:lnTo>
                    <a:pt x="13138" y="-2496"/>
                  </a:lnTo>
                  <a:lnTo>
                    <a:pt x="16722" y="2616"/>
                  </a:lnTo>
                  <a:lnTo>
                    <a:pt x="11609" y="6199"/>
                  </a:lnTo>
                  <a:lnTo>
                    <a:pt x="12076" y="3540"/>
                  </a:lnTo>
                  <a:close/>
                </a:path>
              </a:pathLst>
            </a:custGeom>
            <a:solidFill>
              <a:srgbClr val="FFFF00"/>
            </a:solidFill>
            <a:ln w="0">
              <a:solidFill>
                <a:srgbClr val="4B595B"/>
              </a:solidFill>
              <a:miter lim="800000"/>
              <a:headEnd/>
              <a:tailEnd/>
            </a:ln>
          </p:spPr>
          <p:txBody>
            <a:bodyPr vert="horz" wrap="none" lIns="0" tIns="0" rIns="0" bIns="0" numCol="1" anchor="ctr" anchorCtr="0" compatLnSpc="1">
              <a:prstTxWarp prst="textNoShape">
                <a:avLst/>
              </a:prstTxWarp>
            </a:bodyPr>
            <a:lstStyle/>
            <a:p>
              <a:endParaRPr lang="en-US"/>
            </a:p>
          </p:txBody>
        </p:sp>
        <p:sp>
          <p:nvSpPr>
            <p:cNvPr id="6" name="_s2055">
              <a:extLst>
                <a:ext uri="{FF2B5EF4-FFF2-40B4-BE49-F238E27FC236}">
                  <a16:creationId xmlns:a16="http://schemas.microsoft.com/office/drawing/2014/main" id="{37B5C13F-D538-4025-9D3D-462175CC2240}"/>
                </a:ext>
              </a:extLst>
            </p:cNvPr>
            <p:cNvSpPr>
              <a:spLocks noChangeArrowheads="1"/>
            </p:cNvSpPr>
            <p:nvPr/>
          </p:nvSpPr>
          <p:spPr bwMode="auto">
            <a:xfrm>
              <a:off x="4128" y="960"/>
              <a:ext cx="870" cy="720"/>
            </a:xfrm>
            <a:prstGeom prst="rect">
              <a:avLst/>
            </a:prstGeom>
            <a:solidFill>
              <a:srgbClr val="0000FF"/>
            </a:solidFill>
            <a:ln w="9525">
              <a:solidFill>
                <a:schemeClr val="accent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25000"/>
                </a:spcBef>
                <a:spcAft>
                  <a:spcPct val="0"/>
                </a:spcAft>
                <a:buClrTx/>
                <a:buSzTx/>
                <a:buFontTx/>
                <a:buNone/>
                <a:tabLst/>
              </a:pPr>
              <a:endParaRPr kumimoji="0" lang="en-US" altLang="en-US" sz="1400" b="1" i="0" u="none" strike="noStrike" cap="none" normalizeH="0" baseline="0">
                <a:ln>
                  <a:noFill/>
                </a:ln>
                <a:solidFill>
                  <a:schemeClr val="tx1"/>
                </a:solidFill>
                <a:effectLst>
                  <a:outerShdw blurRad="38100" dist="38100" dir="2700000" algn="tl">
                    <a:srgbClr val="FFFFFF"/>
                  </a:outerShdw>
                </a:effectLst>
                <a:latin typeface="Trebuchet MS" panose="020B0603020202020204" pitchFamily="34" charset="0"/>
                <a:cs typeface="Arial" panose="020B0604020202020204" pitchFamily="34" charset="0"/>
              </a:endParaRPr>
            </a:p>
          </p:txBody>
        </p:sp>
        <p:sp>
          <p:nvSpPr>
            <p:cNvPr id="7" name="_s2056">
              <a:extLst>
                <a:ext uri="{FF2B5EF4-FFF2-40B4-BE49-F238E27FC236}">
                  <a16:creationId xmlns:a16="http://schemas.microsoft.com/office/drawing/2014/main" id="{5A9D490D-C272-4D2C-A9A2-A7442E03FBA5}"/>
                </a:ext>
              </a:extLst>
            </p:cNvPr>
            <p:cNvSpPr>
              <a:spLocks noChangeArrowheads="1"/>
            </p:cNvSpPr>
            <p:nvPr/>
          </p:nvSpPr>
          <p:spPr bwMode="auto">
            <a:xfrm>
              <a:off x="1680" y="1104"/>
              <a:ext cx="912" cy="672"/>
            </a:xfrm>
            <a:prstGeom prst="rect">
              <a:avLst/>
            </a:prstGeom>
            <a:solidFill>
              <a:srgbClr val="0000FF"/>
            </a:solidFill>
            <a:ln w="9525">
              <a:solidFill>
                <a:schemeClr val="accent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outerShdw blurRad="38100" dist="38100" dir="2700000" algn="tl">
                      <a:srgbClr val="FFFFFF"/>
                    </a:outerShdw>
                  </a:effectLst>
                  <a:latin typeface="Trebuchet MS" panose="020B0603020202020204" pitchFamily="34" charset="0"/>
                  <a:cs typeface="Arial" panose="020B0604020202020204" pitchFamily="34" charset="0"/>
                </a:rPr>
                <a:t>3. LÃNH ĐẠO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outerShdw blurRad="38100" dist="38100" dir="2700000" algn="tl">
                      <a:srgbClr val="FFFFFF"/>
                    </a:outerShdw>
                  </a:effectLst>
                  <a:latin typeface="Trebuchet MS" panose="020B0603020202020204" pitchFamily="34" charset="0"/>
                  <a:cs typeface="Arial" panose="020B0604020202020204" pitchFamily="34" charset="0"/>
                </a:rPr>
                <a:t>PH</a:t>
              </a:r>
              <a:r>
                <a:rPr kumimoji="0" lang="en-US" altLang="en-US" sz="14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Á</a:t>
              </a:r>
              <a:r>
                <a:rPr kumimoji="0" lang="en-US" altLang="en-US" sz="1400" b="1" i="0" u="none" strike="noStrike" cap="none" normalizeH="0" baseline="0">
                  <a:ln>
                    <a:noFill/>
                  </a:ln>
                  <a:solidFill>
                    <a:schemeClr val="tx1"/>
                  </a:solidFill>
                  <a:effectLst>
                    <a:outerShdw blurRad="38100" dist="38100" dir="2700000" algn="tl">
                      <a:srgbClr val="FFFFFF"/>
                    </a:outerShdw>
                  </a:effectLst>
                  <a:latin typeface="Trebuchet MS" panose="020B0603020202020204" pitchFamily="34" charset="0"/>
                  <a:cs typeface="Arial" panose="020B0604020202020204" pitchFamily="34" charset="0"/>
                </a:rPr>
                <a:t>T TRIỂN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outerShdw blurRad="38100" dist="38100" dir="2700000" algn="tl">
                      <a:srgbClr val="FFFFFF"/>
                    </a:outerShdw>
                  </a:effectLst>
                  <a:latin typeface="Trebuchet MS" panose="020B0603020202020204" pitchFamily="34" charset="0"/>
                  <a:cs typeface="Arial" panose="020B0604020202020204" pitchFamily="34" charset="0"/>
                </a:rPr>
                <a:t>ĐỘI NGŨ </a:t>
              </a:r>
            </a:p>
          </p:txBody>
        </p:sp>
        <p:sp>
          <p:nvSpPr>
            <p:cNvPr id="8" name="_s146442">
              <a:extLst>
                <a:ext uri="{FF2B5EF4-FFF2-40B4-BE49-F238E27FC236}">
                  <a16:creationId xmlns:a16="http://schemas.microsoft.com/office/drawing/2014/main" id="{7F3250F1-3171-478D-BE20-DD38C95E2963}"/>
                </a:ext>
              </a:extLst>
            </p:cNvPr>
            <p:cNvSpPr>
              <a:spLocks noChangeArrowheads="1"/>
            </p:cNvSpPr>
            <p:nvPr/>
          </p:nvSpPr>
          <p:spPr bwMode="auto">
            <a:xfrm>
              <a:off x="4128" y="960"/>
              <a:ext cx="870" cy="768"/>
            </a:xfrm>
            <a:prstGeom prst="rect">
              <a:avLst/>
            </a:prstGeom>
            <a:solidFill>
              <a:srgbClr val="0000FF"/>
            </a:solidFill>
            <a:ln w="9525">
              <a:solidFill>
                <a:schemeClr val="accent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25000"/>
                </a:spcBef>
                <a:spcAft>
                  <a:spcPct val="0"/>
                </a:spcAft>
                <a:buClrTx/>
                <a:buSzTx/>
                <a:buFontTx/>
                <a:buNone/>
                <a:tabLst/>
              </a:pPr>
              <a:r>
                <a:rPr kumimoji="0" lang="en-US" altLang="en-US" sz="2000" b="1" i="0" u="none" strike="noStrike" cap="none" normalizeH="0" baseline="0">
                  <a:ln>
                    <a:noFill/>
                  </a:ln>
                  <a:solidFill>
                    <a:schemeClr val="bg1"/>
                  </a:solidFill>
                  <a:effectLst>
                    <a:outerShdw blurRad="38100" dist="38100" dir="2700000" algn="tl">
                      <a:srgbClr val="000000"/>
                    </a:outerShdw>
                  </a:effectLst>
                  <a:latin typeface="Trebuchet MS" panose="020B0603020202020204" pitchFamily="34" charset="0"/>
                  <a:cs typeface="Arial" panose="020B0604020202020204" pitchFamily="34" charset="0"/>
                </a:rPr>
                <a:t>C</a:t>
              </a:r>
              <a:r>
                <a:rPr kumimoji="0" lang="en-US" altLang="en-US" sz="2000" b="1" i="0" u="none" strike="noStrike" cap="none" normalizeH="0" baseline="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Á</a:t>
              </a:r>
              <a:r>
                <a:rPr kumimoji="0" lang="en-US" altLang="en-US" sz="2000" b="1" i="0" u="none" strike="noStrike" cap="none" normalizeH="0" baseline="0">
                  <a:ln>
                    <a:noFill/>
                  </a:ln>
                  <a:solidFill>
                    <a:schemeClr val="bg1"/>
                  </a:solidFill>
                  <a:effectLst>
                    <a:outerShdw blurRad="38100" dist="38100" dir="2700000" algn="tl">
                      <a:srgbClr val="000000"/>
                    </a:outerShdw>
                  </a:effectLst>
                  <a:latin typeface="Trebuchet MS" panose="020B0603020202020204" pitchFamily="34" charset="0"/>
                  <a:cs typeface="Arial" panose="020B0604020202020204" pitchFamily="34" charset="0"/>
                </a:rPr>
                <a:t>C TRƯỜNG </a:t>
              </a:r>
            </a:p>
            <a:p>
              <a:pPr marL="0" marR="0" lvl="0" indent="0" algn="ctr" defTabSz="914400" rtl="0" eaLnBrk="0" fontAlgn="base" latinLnBrk="0" hangingPunct="0">
                <a:lnSpc>
                  <a:spcPct val="100000"/>
                </a:lnSpc>
                <a:spcBef>
                  <a:spcPct val="25000"/>
                </a:spcBef>
                <a:spcAft>
                  <a:spcPct val="0"/>
                </a:spcAft>
                <a:buClrTx/>
                <a:buSzTx/>
                <a:buFontTx/>
                <a:buNone/>
                <a:tabLst/>
              </a:pPr>
              <a:r>
                <a:rPr kumimoji="0" lang="en-US" altLang="en-US" sz="2000" b="1" i="0" u="none" strike="noStrike" cap="none" normalizeH="0" baseline="0">
                  <a:ln>
                    <a:noFill/>
                  </a:ln>
                  <a:solidFill>
                    <a:schemeClr val="bg1"/>
                  </a:solidFill>
                  <a:effectLst>
                    <a:outerShdw blurRad="38100" dist="38100" dir="2700000" algn="tl">
                      <a:srgbClr val="000000"/>
                    </a:outerShdw>
                  </a:effectLst>
                  <a:latin typeface="Trebuchet MS" panose="020B0603020202020204" pitchFamily="34" charset="0"/>
                  <a:cs typeface="Arial" panose="020B0604020202020204" pitchFamily="34" charset="0"/>
                </a:rPr>
                <a:t>TIỂU HỌC</a:t>
              </a:r>
            </a:p>
          </p:txBody>
        </p:sp>
      </p:grpSp>
      <p:sp>
        <p:nvSpPr>
          <p:cNvPr id="336910" name="AutoShape 14">
            <a:extLst>
              <a:ext uri="{FF2B5EF4-FFF2-40B4-BE49-F238E27FC236}">
                <a16:creationId xmlns:a16="http://schemas.microsoft.com/office/drawing/2014/main" id="{0BC92164-1DF7-4FB8-93C2-A474F0E67945}"/>
              </a:ext>
            </a:extLst>
          </p:cNvPr>
          <p:cNvSpPr>
            <a:spLocks noChangeArrowheads="1"/>
          </p:cNvSpPr>
          <p:nvPr/>
        </p:nvSpPr>
        <p:spPr bwMode="auto">
          <a:xfrm>
            <a:off x="2641600" y="5181600"/>
            <a:ext cx="8026400" cy="1447800"/>
          </a:xfrm>
          <a:prstGeom prst="upArrowCallout">
            <a:avLst>
              <a:gd name="adj1" fmla="val 138596"/>
              <a:gd name="adj2" fmla="val 138596"/>
              <a:gd name="adj3" fmla="val 16667"/>
              <a:gd name="adj4" fmla="val 66667"/>
            </a:avLst>
          </a:prstGeom>
          <a:gradFill rotWithShape="1">
            <a:gsLst>
              <a:gs pos="0">
                <a:srgbClr val="FF0000"/>
              </a:gs>
              <a:gs pos="100000">
                <a:srgbClr val="FF0000">
                  <a:gamma/>
                  <a:shade val="46275"/>
                  <a:invGamma/>
                </a:srgbClr>
              </a:gs>
            </a:gsLst>
            <a:path path="rect">
              <a:fillToRect l="50000" t="50000" r="50000" b="50000"/>
            </a:path>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914400" indent="-457200" eaLnBrk="0" hangingPunct="0">
              <a:defRPr>
                <a:solidFill>
                  <a:schemeClr val="tx1"/>
                </a:solidFill>
                <a:latin typeface="Trebuchet MS" panose="020B0603020202020204" pitchFamily="34" charset="0"/>
                <a:cs typeface="Arial" panose="020B0604020202020204" pitchFamily="34" charset="0"/>
              </a:defRPr>
            </a:lvl2pPr>
            <a:lvl3pPr marL="1371600" indent="-457200" eaLnBrk="0" hangingPunct="0">
              <a:defRPr>
                <a:solidFill>
                  <a:schemeClr val="tx1"/>
                </a:solidFill>
                <a:latin typeface="Trebuchet MS" panose="020B0603020202020204" pitchFamily="34" charset="0"/>
                <a:cs typeface="Arial" panose="020B0604020202020204" pitchFamily="34" charset="0"/>
              </a:defRPr>
            </a:lvl3pPr>
            <a:lvl4pPr marL="1828800" indent="-457200" eaLnBrk="0" hangingPunct="0">
              <a:defRPr>
                <a:solidFill>
                  <a:schemeClr val="tx1"/>
                </a:solidFill>
                <a:latin typeface="Trebuchet MS" panose="020B0603020202020204" pitchFamily="34" charset="0"/>
                <a:cs typeface="Arial" panose="020B0604020202020204" pitchFamily="34" charset="0"/>
              </a:defRPr>
            </a:lvl4pPr>
            <a:lvl5pPr marL="2286000" indent="-457200" eaLnBrk="0" hangingPunct="0">
              <a:defRPr>
                <a:solidFill>
                  <a:schemeClr val="tx1"/>
                </a:solidFill>
                <a:latin typeface="Trebuchet MS" panose="020B0603020202020204" pitchFamily="34" charset="0"/>
                <a:cs typeface="Arial" panose="020B0604020202020204" pitchFamily="34" charset="0"/>
              </a:defRPr>
            </a:lvl5pPr>
            <a:lvl6pPr marL="27432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32004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6576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4114800" indent="-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defRPr/>
            </a:pPr>
            <a:r>
              <a:rPr lang="en-US" altLang="en-US" sz="1600" b="1">
                <a:solidFill>
                  <a:srgbClr val="FFFF00"/>
                </a:solidFill>
                <a:effectLst>
                  <a:outerShdw blurRad="38100" dist="38100" dir="2700000" algn="tl">
                    <a:srgbClr val="000000"/>
                  </a:outerShdw>
                </a:effectLst>
                <a:latin typeface="Arial" panose="020B0604020202020204" pitchFamily="34" charset="0"/>
              </a:rPr>
              <a:t>QYẾT TÂM THỰC HIỆN HIỆU QỦA  CHƯƠNG TRÌNH GIÁO DỤC</a:t>
            </a:r>
          </a:p>
          <a:p>
            <a:pPr algn="ctr" eaLnBrk="1" hangingPunct="1">
              <a:defRPr/>
            </a:pPr>
            <a:r>
              <a:rPr lang="en-US" altLang="en-US" sz="1600" b="1">
                <a:solidFill>
                  <a:srgbClr val="FFFF00"/>
                </a:solidFill>
                <a:effectLst>
                  <a:outerShdw blurRad="38100" dist="38100" dir="2700000" algn="tl">
                    <a:srgbClr val="000000"/>
                  </a:outerShdw>
                </a:effectLst>
                <a:latin typeface="Arial" panose="020B0604020202020204" pitchFamily="34" charset="0"/>
              </a:rPr>
              <a:t>PHỔ THÔNG MỚI Ở CẤP TIỂU HỌC</a:t>
            </a:r>
          </a:p>
        </p:txBody>
      </p:sp>
      <p:pic>
        <p:nvPicPr>
          <p:cNvPr id="2064" name="Picture 15" descr="LOVE369">
            <a:extLst>
              <a:ext uri="{FF2B5EF4-FFF2-40B4-BE49-F238E27FC236}">
                <a16:creationId xmlns:a16="http://schemas.microsoft.com/office/drawing/2014/main" id="{FE8B775D-B750-4F4D-B30F-F0146B90E95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0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912" name="_s146442">
            <a:extLst>
              <a:ext uri="{FF2B5EF4-FFF2-40B4-BE49-F238E27FC236}">
                <a16:creationId xmlns:a16="http://schemas.microsoft.com/office/drawing/2014/main" id="{10BBBD74-70CE-4551-8B87-6F6E4FF702FB}"/>
              </a:ext>
            </a:extLst>
          </p:cNvPr>
          <p:cNvSpPr>
            <a:spLocks noChangeArrowheads="1"/>
          </p:cNvSpPr>
          <p:nvPr/>
        </p:nvSpPr>
        <p:spPr bwMode="auto">
          <a:xfrm>
            <a:off x="5689600" y="3962400"/>
            <a:ext cx="2133600" cy="1143000"/>
          </a:xfrm>
          <a:prstGeom prst="rect">
            <a:avLst/>
          </a:prstGeom>
          <a:solidFill>
            <a:srgbClr val="0000FF"/>
          </a:solidFill>
          <a:ln w="9525">
            <a:solidFill>
              <a:schemeClr val="accent1"/>
            </a:solidFill>
            <a:miter lim="800000"/>
            <a:headEnd/>
            <a:tailEnd/>
          </a:ln>
        </p:spPr>
        <p:txBody>
          <a:bodyPr wrap="none" lIns="0" tIns="0" rIns="0" bIns="0" anchor="ctr"/>
          <a:lstStyle/>
          <a:p>
            <a:pPr algn="ctr">
              <a:spcBef>
                <a:spcPct val="25000"/>
              </a:spcBef>
              <a:defRPr/>
            </a:pPr>
            <a:r>
              <a:rPr lang="en-US" altLang="en-US" sz="2000" b="1">
                <a:solidFill>
                  <a:schemeClr val="bg1"/>
                </a:solidFill>
                <a:effectLst>
                  <a:outerShdw blurRad="38100" dist="38100" dir="2700000" algn="tl">
                    <a:srgbClr val="000000"/>
                  </a:outerShdw>
                </a:effectLst>
                <a:latin typeface="Arial" panose="020B0604020202020204" pitchFamily="34" charset="0"/>
              </a:rPr>
              <a:t>BỘ GIÁO DỤC </a:t>
            </a:r>
          </a:p>
          <a:p>
            <a:pPr algn="ctr">
              <a:spcBef>
                <a:spcPct val="25000"/>
              </a:spcBef>
              <a:defRPr/>
            </a:pPr>
            <a:r>
              <a:rPr lang="en-US" altLang="en-US" sz="2000" b="1">
                <a:solidFill>
                  <a:schemeClr val="bg1"/>
                </a:solidFill>
                <a:effectLst>
                  <a:outerShdw blurRad="38100" dist="38100" dir="2700000" algn="tl">
                    <a:srgbClr val="000000"/>
                  </a:outerShdw>
                </a:effectLst>
                <a:latin typeface="Arial" panose="020B0604020202020204" pitchFamily="34" charset="0"/>
              </a:rPr>
              <a:t>ĐÀO TẠO</a:t>
            </a:r>
          </a:p>
        </p:txBody>
      </p:sp>
      <p:sp>
        <p:nvSpPr>
          <p:cNvPr id="336913" name="Line 17">
            <a:extLst>
              <a:ext uri="{FF2B5EF4-FFF2-40B4-BE49-F238E27FC236}">
                <a16:creationId xmlns:a16="http://schemas.microsoft.com/office/drawing/2014/main" id="{5128F87F-0BC5-4F3A-A337-00F84705223A}"/>
              </a:ext>
            </a:extLst>
          </p:cNvPr>
          <p:cNvSpPr>
            <a:spLocks noChangeShapeType="1"/>
          </p:cNvSpPr>
          <p:nvPr/>
        </p:nvSpPr>
        <p:spPr bwMode="auto">
          <a:xfrm flipH="1" flipV="1">
            <a:off x="3962400" y="3429000"/>
            <a:ext cx="914400" cy="8382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14" name="_s146444">
            <a:extLst>
              <a:ext uri="{FF2B5EF4-FFF2-40B4-BE49-F238E27FC236}">
                <a16:creationId xmlns:a16="http://schemas.microsoft.com/office/drawing/2014/main" id="{DB3D3B97-3304-418E-BC27-C1302C353B8B}"/>
              </a:ext>
            </a:extLst>
          </p:cNvPr>
          <p:cNvSpPr>
            <a:spLocks noChangeArrowheads="1"/>
          </p:cNvSpPr>
          <p:nvPr/>
        </p:nvSpPr>
        <p:spPr bwMode="auto">
          <a:xfrm>
            <a:off x="3048000" y="1600200"/>
            <a:ext cx="1930400" cy="1066800"/>
          </a:xfrm>
          <a:prstGeom prst="rect">
            <a:avLst/>
          </a:prstGeom>
          <a:solidFill>
            <a:srgbClr val="0000FF"/>
          </a:solidFill>
          <a:ln w="9525">
            <a:solidFill>
              <a:schemeClr val="accent1"/>
            </a:solidFill>
            <a:miter lim="800000"/>
            <a:headEnd/>
            <a:tailEnd/>
          </a:ln>
        </p:spPr>
        <p:txBody>
          <a:bodyPr wrap="none" lIns="0" tIns="0" rIns="0" bIns="0" anchor="ctr"/>
          <a:lstStyle/>
          <a:p>
            <a:pPr algn="ctr">
              <a:spcBef>
                <a:spcPct val="20000"/>
              </a:spcBef>
              <a:defRPr/>
            </a:pPr>
            <a:r>
              <a:rPr lang="en-US" altLang="en-US" sz="2000" b="1">
                <a:solidFill>
                  <a:schemeClr val="bg1"/>
                </a:solidFill>
                <a:effectLst>
                  <a:outerShdw blurRad="38100" dist="38100" dir="2700000" algn="tl">
                    <a:srgbClr val="000000"/>
                  </a:outerShdw>
                </a:effectLst>
                <a:latin typeface="Arial" panose="020B0604020202020204" pitchFamily="34" charset="0"/>
              </a:rPr>
              <a:t>SỞ, PHÒNG </a:t>
            </a:r>
          </a:p>
          <a:p>
            <a:pPr algn="ctr">
              <a:spcBef>
                <a:spcPct val="20000"/>
              </a:spcBef>
              <a:defRPr/>
            </a:pPr>
            <a:r>
              <a:rPr lang="en-US" altLang="en-US" sz="2000" b="1">
                <a:solidFill>
                  <a:schemeClr val="bg1"/>
                </a:solidFill>
                <a:effectLst>
                  <a:outerShdw blurRad="38100" dist="38100" dir="2700000" algn="tl">
                    <a:srgbClr val="000000"/>
                  </a:outerShdw>
                </a:effectLst>
                <a:latin typeface="Arial" panose="020B0604020202020204" pitchFamily="34" charset="0"/>
              </a:rPr>
              <a:t>GIÁO DỤC</a:t>
            </a:r>
          </a:p>
          <a:p>
            <a:pPr algn="ctr">
              <a:spcBef>
                <a:spcPct val="20000"/>
              </a:spcBef>
              <a:defRPr/>
            </a:pPr>
            <a:r>
              <a:rPr lang="en-US" altLang="en-US" sz="2000" b="1">
                <a:solidFill>
                  <a:schemeClr val="bg1"/>
                </a:solidFill>
                <a:effectLst>
                  <a:outerShdw blurRad="38100" dist="38100" dir="2700000" algn="tl">
                    <a:srgbClr val="000000"/>
                  </a:outerShdw>
                </a:effectLst>
                <a:latin typeface="Arial" panose="020B0604020202020204" pitchFamily="34" charset="0"/>
              </a:rPr>
              <a:t>ĐÀO TẠO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36901"/>
                                        </p:tgtEl>
                                        <p:attrNameLst>
                                          <p:attrName>style.visibility</p:attrName>
                                        </p:attrNameLst>
                                      </p:cBhvr>
                                      <p:to>
                                        <p:strVal val="visible"/>
                                      </p:to>
                                    </p:set>
                                    <p:animEffect transition="in" filter="wedge">
                                      <p:cBhvr>
                                        <p:cTn id="7" dur="2000"/>
                                        <p:tgtEl>
                                          <p:spTgt spid="3369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6910"/>
                                        </p:tgtEl>
                                        <p:attrNameLst>
                                          <p:attrName>style.visibility</p:attrName>
                                        </p:attrNameLst>
                                      </p:cBhvr>
                                      <p:to>
                                        <p:strVal val="visible"/>
                                      </p:to>
                                    </p:set>
                                    <p:animEffect transition="in" filter="box(in)">
                                      <p:cBhvr>
                                        <p:cTn id="12" dur="500"/>
                                        <p:tgtEl>
                                          <p:spTgt spid="3369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36912"/>
                                        </p:tgtEl>
                                        <p:attrNameLst>
                                          <p:attrName>style.visibility</p:attrName>
                                        </p:attrNameLst>
                                      </p:cBhvr>
                                      <p:to>
                                        <p:strVal val="visible"/>
                                      </p:to>
                                    </p:set>
                                    <p:animEffect transition="in" filter="box(in)">
                                      <p:cBhvr>
                                        <p:cTn id="17" dur="500"/>
                                        <p:tgtEl>
                                          <p:spTgt spid="3369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36913"/>
                                        </p:tgtEl>
                                        <p:attrNameLst>
                                          <p:attrName>style.visibility</p:attrName>
                                        </p:attrNameLst>
                                      </p:cBhvr>
                                      <p:to>
                                        <p:strVal val="visible"/>
                                      </p:to>
                                    </p:set>
                                    <p:animEffect transition="in" filter="box(in)">
                                      <p:cBhvr>
                                        <p:cTn id="22" dur="500"/>
                                        <p:tgtEl>
                                          <p:spTgt spid="3369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36899"/>
                                        </p:tgtEl>
                                        <p:attrNameLst>
                                          <p:attrName>style.visibility</p:attrName>
                                        </p:attrNameLst>
                                      </p:cBhvr>
                                      <p:to>
                                        <p:strVal val="visible"/>
                                      </p:to>
                                    </p:set>
                                    <p:animEffect transition="in" filter="box(in)">
                                      <p:cBhvr>
                                        <p:cTn id="27" dur="500"/>
                                        <p:tgtEl>
                                          <p:spTgt spid="3368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6914"/>
                                        </p:tgtEl>
                                        <p:attrNameLst>
                                          <p:attrName>style.visibility</p:attrName>
                                        </p:attrNameLst>
                                      </p:cBhvr>
                                      <p:to>
                                        <p:strVal val="visible"/>
                                      </p:to>
                                    </p:set>
                                    <p:animEffect transition="in" filter="box(in)">
                                      <p:cBhvr>
                                        <p:cTn id="32" dur="500"/>
                                        <p:tgtEl>
                                          <p:spTgt spid="3369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36900"/>
                                        </p:tgtEl>
                                        <p:attrNameLst>
                                          <p:attrName>style.visibility</p:attrName>
                                        </p:attrNameLst>
                                      </p:cBhvr>
                                      <p:to>
                                        <p:strVal val="visible"/>
                                      </p:to>
                                    </p:set>
                                    <p:animEffect transition="in" filter="box(in)">
                                      <p:cBhvr>
                                        <p:cTn id="37" dur="500"/>
                                        <p:tgtEl>
                                          <p:spTgt spid="33690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ox(in)">
                                      <p:cBhvr>
                                        <p:cTn id="42" dur="500"/>
                                        <p:tgtEl>
                                          <p:spTgt spid="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nodeType="clickEffect">
                                  <p:stCondLst>
                                    <p:cond delay="0"/>
                                  </p:stCondLst>
                                  <p:childTnLst>
                                    <p:set>
                                      <p:cBhvr>
                                        <p:cTn id="46" dur="1" fill="hold">
                                          <p:stCondLst>
                                            <p:cond delay="0"/>
                                          </p:stCondLst>
                                        </p:cTn>
                                        <p:tgtEl>
                                          <p:spTgt spid="336898"/>
                                        </p:tgtEl>
                                        <p:attrNameLst>
                                          <p:attrName>style.visibility</p:attrName>
                                        </p:attrNameLst>
                                      </p:cBhvr>
                                      <p:to>
                                        <p:strVal val="visible"/>
                                      </p:to>
                                    </p:set>
                                    <p:animEffect transition="in" filter="diamond(in)">
                                      <p:cBhvr>
                                        <p:cTn id="47" dur="2000"/>
                                        <p:tgtEl>
                                          <p:spTgt spid="336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1" grpId="0"/>
      <p:bldP spid="336910" grpId="0" animBg="1"/>
      <p:bldP spid="3369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6153D64B-6B57-4D69-9AC8-FF4B3D15B9A2}"/>
              </a:ext>
            </a:extLst>
          </p:cNvPr>
          <p:cNvSpPr>
            <a:spLocks noGrp="1"/>
          </p:cNvSpPr>
          <p:nvPr>
            <p:ph type="dt" sz="quarter" idx="10"/>
          </p:nvPr>
        </p:nvSpPr>
        <p:spPr/>
        <p:txBody>
          <a:bodyPr/>
          <a:lstStyle/>
          <a:p>
            <a:pPr>
              <a:defRPr/>
            </a:pPr>
            <a:fld id="{4BB0EA0A-43C8-4F66-8480-3CA7C93BD762}" type="datetime1">
              <a:rPr lang="en-US"/>
              <a:pPr>
                <a:defRPr/>
              </a:pPr>
              <a:t>4/9/2020</a:t>
            </a:fld>
            <a:endParaRPr lang="en-US"/>
          </a:p>
        </p:txBody>
      </p:sp>
      <p:pic>
        <p:nvPicPr>
          <p:cNvPr id="52227" name="Picture 2" descr="IMG_8119">
            <a:extLst>
              <a:ext uri="{FF2B5EF4-FFF2-40B4-BE49-F238E27FC236}">
                <a16:creationId xmlns:a16="http://schemas.microsoft.com/office/drawing/2014/main" id="{26626B42-D218-4C2C-B95E-64086DCD5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088" y="836613"/>
            <a:ext cx="10128250" cy="55895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C515949-97C2-48F0-84C7-F181983EE8BD}"/>
              </a:ext>
            </a:extLst>
          </p:cNvPr>
          <p:cNvSpPr>
            <a:spLocks noGrp="1"/>
          </p:cNvSpPr>
          <p:nvPr>
            <p:ph type="dt" sz="quarter" idx="10"/>
          </p:nvPr>
        </p:nvSpPr>
        <p:spPr/>
        <p:txBody>
          <a:bodyPr/>
          <a:lstStyle/>
          <a:p>
            <a:pPr>
              <a:defRPr/>
            </a:pPr>
            <a:fld id="{4CD07040-3596-44C8-94C1-5C5E5393CE90}" type="datetime1">
              <a:rPr lang="en-US"/>
              <a:pPr>
                <a:defRPr/>
              </a:pPr>
              <a:t>4/9/2020</a:t>
            </a:fld>
            <a:endParaRPr lang="en-US"/>
          </a:p>
        </p:txBody>
      </p:sp>
      <p:pic>
        <p:nvPicPr>
          <p:cNvPr id="83970" name="Picture 2" descr="Image result for CÆ¡ há»i">
            <a:extLst>
              <a:ext uri="{FF2B5EF4-FFF2-40B4-BE49-F238E27FC236}">
                <a16:creationId xmlns:a16="http://schemas.microsoft.com/office/drawing/2014/main" id="{DAA8942E-EC76-4B60-AADE-EE61C5EFAC1C}"/>
              </a:ext>
            </a:extLst>
          </p:cNvPr>
          <p:cNvPicPr>
            <a:picLocks noChangeAspect="1" noChangeArrowheads="1"/>
          </p:cNvPicPr>
          <p:nvPr/>
        </p:nvPicPr>
        <p:blipFill>
          <a:blip r:embed="rId2"/>
          <a:srcRect/>
          <a:stretch>
            <a:fillRect/>
          </a:stretch>
        </p:blipFill>
        <p:spPr bwMode="auto">
          <a:xfrm>
            <a:off x="3104935" y="1028188"/>
            <a:ext cx="5495220" cy="5210663"/>
          </a:xfrm>
          <a:prstGeom prst="ellipse">
            <a:avLst/>
          </a:prstGeom>
          <a:ln w="952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E4614ED0-D036-4F73-8E8B-7024C2FD9BD8}"/>
              </a:ext>
            </a:extLst>
          </p:cNvPr>
          <p:cNvSpPr>
            <a:spLocks noGrp="1"/>
          </p:cNvSpPr>
          <p:nvPr>
            <p:ph type="dt" sz="quarter" idx="10"/>
          </p:nvPr>
        </p:nvSpPr>
        <p:spPr/>
        <p:txBody>
          <a:bodyPr/>
          <a:lstStyle/>
          <a:p>
            <a:pPr>
              <a:defRPr/>
            </a:pPr>
            <a:fld id="{2230A00F-E30E-4CA1-98F1-48E85793987B}" type="datetime1">
              <a:rPr lang="en-US"/>
              <a:pPr>
                <a:defRPr/>
              </a:pPr>
              <a:t>4/9/2020</a:t>
            </a:fld>
            <a:endParaRPr lang="en-US"/>
          </a:p>
        </p:txBody>
      </p:sp>
      <p:pic>
        <p:nvPicPr>
          <p:cNvPr id="54275" name="Picture 1" descr="798">
            <a:extLst>
              <a:ext uri="{FF2B5EF4-FFF2-40B4-BE49-F238E27FC236}">
                <a16:creationId xmlns:a16="http://schemas.microsoft.com/office/drawing/2014/main" id="{5D694325-2949-4DCB-A7AD-47C064D87A2D}"/>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46063" y="317500"/>
            <a:ext cx="6248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Date Placeholder 2">
            <a:extLst>
              <a:ext uri="{FF2B5EF4-FFF2-40B4-BE49-F238E27FC236}">
                <a16:creationId xmlns:a16="http://schemas.microsoft.com/office/drawing/2014/main" id="{D8FF413E-E2D8-43BE-ACCF-7A207FEECC39}"/>
              </a:ext>
            </a:extLst>
          </p:cNvPr>
          <p:cNvSpPr txBox="1">
            <a:spLocks noGrp="1"/>
          </p:cNvSpPr>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FontTx/>
              <a:buNone/>
            </a:pPr>
            <a:fld id="{0A3295DE-E4BC-4C2B-9110-BF6F7ECC383D}" type="datetime1">
              <a:rPr lang="en-US" altLang="vi-VN" sz="700">
                <a:solidFill>
                  <a:srgbClr val="898989"/>
                </a:solidFill>
                <a:latin typeface="Arial" panose="020B0604020202020204" pitchFamily="34" charset="0"/>
              </a:rPr>
              <a:pPr eaLnBrk="1" hangingPunct="1">
                <a:spcBef>
                  <a:spcPct val="0"/>
                </a:spcBef>
                <a:buFontTx/>
                <a:buNone/>
              </a:pPr>
              <a:t>4/9/2020</a:t>
            </a:fld>
            <a:endParaRPr lang="en-US" altLang="vi-VN" sz="700">
              <a:solidFill>
                <a:srgbClr val="898989"/>
              </a:solidFill>
              <a:latin typeface="Arial" panose="020B0604020202020204" pitchFamily="34" charset="0"/>
            </a:endParaRPr>
          </a:p>
        </p:txBody>
      </p:sp>
      <p:sp>
        <p:nvSpPr>
          <p:cNvPr id="54277" name="Slide Number Placeholder 3">
            <a:extLst>
              <a:ext uri="{FF2B5EF4-FFF2-40B4-BE49-F238E27FC236}">
                <a16:creationId xmlns:a16="http://schemas.microsoft.com/office/drawing/2014/main" id="{16CC7BEC-D32A-4776-88CA-C09F2542B14D}"/>
              </a:ext>
            </a:extLst>
          </p:cNvPr>
          <p:cNvSpPr txBox="1">
            <a:spLocks noGrp="1"/>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AD17DDE8-5D01-4F1D-B07C-334DF75C1386}" type="slidenum">
              <a:rPr lang="en-US" altLang="vi-VN" sz="700">
                <a:solidFill>
                  <a:srgbClr val="898989"/>
                </a:solidFill>
                <a:latin typeface="Arial" panose="020B0604020202020204" pitchFamily="34" charset="0"/>
              </a:rPr>
              <a:pPr algn="r" eaLnBrk="1" hangingPunct="1">
                <a:spcBef>
                  <a:spcPct val="0"/>
                </a:spcBef>
                <a:buFontTx/>
                <a:buNone/>
              </a:pPr>
              <a:t>47</a:t>
            </a:fld>
            <a:endParaRPr lang="en-US" altLang="vi-VN" sz="700">
              <a:solidFill>
                <a:srgbClr val="898989"/>
              </a:solidFill>
              <a:latin typeface="Arial" panose="020B0604020202020204" pitchFamily="34" charset="0"/>
            </a:endParaRPr>
          </a:p>
        </p:txBody>
      </p:sp>
      <p:pic>
        <p:nvPicPr>
          <p:cNvPr id="54278" name="Oval 4">
            <a:extLst>
              <a:ext uri="{FF2B5EF4-FFF2-40B4-BE49-F238E27FC236}">
                <a16:creationId xmlns:a16="http://schemas.microsoft.com/office/drawing/2014/main" id="{68F96BB8-665B-4F8F-8E57-B6CF0BE6D3C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9115">
            <a:off x="5672138" y="3348038"/>
            <a:ext cx="6940550"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96B93978-2EC8-4F13-B1D6-12C02C263141}"/>
              </a:ext>
            </a:extLst>
          </p:cNvPr>
          <p:cNvSpPr>
            <a:spLocks noGrp="1"/>
          </p:cNvSpPr>
          <p:nvPr>
            <p:ph type="dt" sz="quarter" idx="10"/>
          </p:nvPr>
        </p:nvSpPr>
        <p:spPr/>
        <p:txBody>
          <a:bodyPr/>
          <a:lstStyle/>
          <a:p>
            <a:pPr>
              <a:defRPr/>
            </a:pPr>
            <a:fld id="{7D8DE878-FA78-4841-9C47-AE5677219E66}" type="datetime1">
              <a:rPr lang="en-US"/>
              <a:pPr>
                <a:defRPr/>
              </a:pPr>
              <a:t>4/9/2020</a:t>
            </a:fld>
            <a:endParaRPr lang="en-US"/>
          </a:p>
        </p:txBody>
      </p:sp>
      <p:sp>
        <p:nvSpPr>
          <p:cNvPr id="108546" name="Text Box 2">
            <a:extLst>
              <a:ext uri="{FF2B5EF4-FFF2-40B4-BE49-F238E27FC236}">
                <a16:creationId xmlns:a16="http://schemas.microsoft.com/office/drawing/2014/main" id="{8EB61571-93A3-4CAF-B821-7A14CCA8DA9B}"/>
              </a:ext>
            </a:extLst>
          </p:cNvPr>
          <p:cNvSpPr txBox="1">
            <a:spLocks noChangeArrowheads="1"/>
          </p:cNvSpPr>
          <p:nvPr/>
        </p:nvSpPr>
        <p:spPr bwMode="auto">
          <a:xfrm>
            <a:off x="4465638" y="1809750"/>
            <a:ext cx="7167562" cy="1724025"/>
          </a:xfrm>
          <a:prstGeom prst="rect">
            <a:avLst/>
          </a:prstGeom>
          <a:solidFill>
            <a:srgbClr val="CCFFFF"/>
          </a:solidFill>
          <a:ln w="19050" algn="ctr">
            <a:solidFill>
              <a:srgbClr val="2A08B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914400" indent="-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371600" indent="-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828800" indent="-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286000" indent="-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7432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32004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6576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4114800" indent="-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AutoNum type="arabicPeriod"/>
            </a:pPr>
            <a:r>
              <a:rPr lang="en-US" altLang="en-US" sz="2400" b="1">
                <a:solidFill>
                  <a:schemeClr val="tx1"/>
                </a:solidFill>
                <a:latin typeface="Arial Unicode MS" panose="020B0604020202020204" pitchFamily="34" charset="-128"/>
              </a:rPr>
              <a:t>Các môn học bắt buộc:</a:t>
            </a:r>
          </a:p>
          <a:p>
            <a:pPr>
              <a:spcBef>
                <a:spcPct val="0"/>
              </a:spcBef>
              <a:buClrTx/>
              <a:buSzTx/>
              <a:buFontTx/>
              <a:buChar char="-"/>
            </a:pPr>
            <a:r>
              <a:rPr lang="en-US" altLang="en-US" sz="2400" b="1">
                <a:solidFill>
                  <a:srgbClr val="FF3300"/>
                </a:solidFill>
                <a:latin typeface="Arial Unicode MS" panose="020B0604020202020204" pitchFamily="34" charset="-128"/>
              </a:rPr>
              <a:t>Lớp 1,2,3:</a:t>
            </a:r>
            <a:r>
              <a:rPr lang="en-US" altLang="en-US" sz="2400">
                <a:solidFill>
                  <a:schemeClr val="tx1"/>
                </a:solidFill>
                <a:latin typeface="Arial Unicode MS" panose="020B0604020202020204" pitchFamily="34" charset="-128"/>
              </a:rPr>
              <a:t> thực hiện 10 môn học, 23 và 24 tiết/tuần.</a:t>
            </a:r>
          </a:p>
          <a:p>
            <a:pPr>
              <a:spcBef>
                <a:spcPct val="0"/>
              </a:spcBef>
              <a:buClrTx/>
              <a:buSzTx/>
              <a:buFontTx/>
              <a:buChar char="-"/>
            </a:pPr>
            <a:r>
              <a:rPr lang="en-US" altLang="en-US" sz="2400" b="1">
                <a:solidFill>
                  <a:srgbClr val="FF3300"/>
                </a:solidFill>
                <a:latin typeface="Arial Unicode MS" panose="020B0604020202020204" pitchFamily="34" charset="-128"/>
              </a:rPr>
              <a:t>Lớp 4,5</a:t>
            </a:r>
            <a:r>
              <a:rPr lang="en-US" altLang="en-US" sz="2400">
                <a:solidFill>
                  <a:schemeClr val="tx1"/>
                </a:solidFill>
                <a:latin typeface="Arial Unicode MS" panose="020B0604020202020204" pitchFamily="34" charset="-128"/>
              </a:rPr>
              <a:t>: thực hiện 11 môn học, 26 tiết/tuần.</a:t>
            </a:r>
          </a:p>
          <a:p>
            <a:pPr>
              <a:spcBef>
                <a:spcPct val="0"/>
              </a:spcBef>
              <a:buClrTx/>
              <a:buSzTx/>
              <a:buFontTx/>
              <a:buAutoNum type="arabicPeriod"/>
            </a:pPr>
            <a:endParaRPr lang="en-US" altLang="en-US" sz="1000" b="1">
              <a:solidFill>
                <a:schemeClr val="tx1"/>
              </a:solidFill>
              <a:latin typeface="Arial Unicode MS" panose="020B0604020202020204" pitchFamily="34" charset="-128"/>
            </a:endParaRPr>
          </a:p>
        </p:txBody>
      </p:sp>
      <p:grpSp>
        <p:nvGrpSpPr>
          <p:cNvPr id="11" name="Group 10">
            <a:extLst>
              <a:ext uri="{FF2B5EF4-FFF2-40B4-BE49-F238E27FC236}">
                <a16:creationId xmlns:a16="http://schemas.microsoft.com/office/drawing/2014/main" id="{1031B903-B8EF-4C6C-B14C-C273097B3645}"/>
              </a:ext>
            </a:extLst>
          </p:cNvPr>
          <p:cNvGrpSpPr/>
          <p:nvPr/>
        </p:nvGrpSpPr>
        <p:grpSpPr>
          <a:xfrm>
            <a:off x="2538263" y="584071"/>
            <a:ext cx="6985016" cy="943911"/>
            <a:chOff x="3629607" y="578499"/>
            <a:chExt cx="4707293" cy="615820"/>
          </a:xfrm>
          <a:solidFill>
            <a:srgbClr val="0070C0"/>
          </a:solidFill>
        </p:grpSpPr>
        <p:sp>
          <p:nvSpPr>
            <p:cNvPr id="10" name="Rectangle 9">
              <a:extLst>
                <a:ext uri="{FF2B5EF4-FFF2-40B4-BE49-F238E27FC236}">
                  <a16:creationId xmlns:a16="http://schemas.microsoft.com/office/drawing/2014/main" id="{CDE7B3B4-8F95-4AE3-A270-FBBFFB4813CF}"/>
                </a:ext>
              </a:extLst>
            </p:cNvPr>
            <p:cNvSpPr/>
            <p:nvPr/>
          </p:nvSpPr>
          <p:spPr>
            <a:xfrm>
              <a:off x="3988835" y="578499"/>
              <a:ext cx="4348065" cy="615820"/>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tài</a:t>
              </a:r>
              <a:endParaRPr lang="en-US" sz="2400" b="1"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2DE69E66-ED14-4E7A-BE4D-A8ED3FAF20B1}"/>
                </a:ext>
              </a:extLst>
            </p:cNvPr>
            <p:cNvSpPr/>
            <p:nvPr/>
          </p:nvSpPr>
          <p:spPr>
            <a:xfrm>
              <a:off x="3629607" y="578499"/>
              <a:ext cx="718457" cy="615820"/>
            </a:xfrm>
            <a:prstGeom prst="ellips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0070C0"/>
                  </a:solidFill>
                  <a:latin typeface="Times New Roman" panose="02020603050405020304" pitchFamily="18" charset="0"/>
                  <a:cs typeface="Times New Roman" panose="02020603050405020304" pitchFamily="18" charset="0"/>
                </a:rPr>
                <a:t>1</a:t>
              </a:r>
            </a:p>
          </p:txBody>
        </p:sp>
      </p:grpSp>
      <p:sp>
        <p:nvSpPr>
          <p:cNvPr id="12293" name="AutoShape 4">
            <a:extLst>
              <a:ext uri="{FF2B5EF4-FFF2-40B4-BE49-F238E27FC236}">
                <a16:creationId xmlns:a16="http://schemas.microsoft.com/office/drawing/2014/main" id="{8177A54F-2814-4FAE-8C41-8C4125F76FFC}"/>
              </a:ext>
            </a:extLst>
          </p:cNvPr>
          <p:cNvSpPr>
            <a:spLocks noChangeArrowheads="1"/>
          </p:cNvSpPr>
          <p:nvPr/>
        </p:nvSpPr>
        <p:spPr bwMode="auto">
          <a:xfrm>
            <a:off x="514350" y="1905000"/>
            <a:ext cx="3409950" cy="4514850"/>
          </a:xfrm>
          <a:prstGeom prst="rightArrowCallout">
            <a:avLst>
              <a:gd name="adj1" fmla="val 33101"/>
              <a:gd name="adj2" fmla="val 33101"/>
              <a:gd name="adj3" fmla="val 16667"/>
              <a:gd name="adj4" fmla="val 66667"/>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2400" b="1">
                <a:solidFill>
                  <a:schemeClr val="bg1"/>
                </a:solidFill>
              </a:rPr>
              <a:t>THỰC HIỆN </a:t>
            </a:r>
          </a:p>
          <a:p>
            <a:pPr algn="ctr" eaLnBrk="1" hangingPunct="1"/>
            <a:r>
              <a:rPr lang="en-US" altLang="en-US" sz="2400" b="1">
                <a:solidFill>
                  <a:schemeClr val="bg1"/>
                </a:solidFill>
              </a:rPr>
              <a:t>CHƯƠNG TRÌNH</a:t>
            </a:r>
          </a:p>
          <a:p>
            <a:pPr algn="ctr" eaLnBrk="1" hangingPunct="1"/>
            <a:r>
              <a:rPr lang="en-US" altLang="en-US" sz="2400" b="1">
                <a:solidFill>
                  <a:schemeClr val="bg1"/>
                </a:solidFill>
              </a:rPr>
              <a:t>THEO QUYẾT </a:t>
            </a:r>
          </a:p>
          <a:p>
            <a:pPr algn="ctr" eaLnBrk="1" hangingPunct="1"/>
            <a:r>
              <a:rPr lang="en-US" altLang="en-US" sz="2400" b="1">
                <a:solidFill>
                  <a:schemeClr val="bg1"/>
                </a:solidFill>
              </a:rPr>
              <a:t>SỐ 16/2006</a:t>
            </a:r>
          </a:p>
        </p:txBody>
      </p:sp>
      <p:sp>
        <p:nvSpPr>
          <p:cNvPr id="108550" name="Rectangle 6">
            <a:extLst>
              <a:ext uri="{FF2B5EF4-FFF2-40B4-BE49-F238E27FC236}">
                <a16:creationId xmlns:a16="http://schemas.microsoft.com/office/drawing/2014/main" id="{CED68E68-5515-4D7E-A002-B78538365DBF}"/>
              </a:ext>
            </a:extLst>
          </p:cNvPr>
          <p:cNvSpPr>
            <a:spLocks noChangeArrowheads="1"/>
          </p:cNvSpPr>
          <p:nvPr/>
        </p:nvSpPr>
        <p:spPr bwMode="auto">
          <a:xfrm>
            <a:off x="4478338" y="3822700"/>
            <a:ext cx="7121525" cy="1331913"/>
          </a:xfrm>
          <a:prstGeom prst="rect">
            <a:avLst/>
          </a:prstGeom>
          <a:solidFill>
            <a:srgbClr val="0033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sz="2400" b="1">
                <a:solidFill>
                  <a:srgbClr val="FFFF00"/>
                </a:solidFill>
              </a:rPr>
              <a:t>2. Các môn học tự chọn:</a:t>
            </a:r>
          </a:p>
          <a:p>
            <a:pPr eaLnBrk="1" hangingPunct="1"/>
            <a:r>
              <a:rPr lang="en-US" altLang="en-US" sz="2400">
                <a:solidFill>
                  <a:srgbClr val="FFFF00"/>
                </a:solidFill>
              </a:rPr>
              <a:t>- Tiếng anh, Tin học và Tiếng dân tộc.</a:t>
            </a:r>
            <a:endParaRPr lang="en-US" altLang="en-US" sz="2400">
              <a:solidFill>
                <a:schemeClr val="bg1"/>
              </a:solidFill>
            </a:endParaRPr>
          </a:p>
        </p:txBody>
      </p:sp>
      <p:sp>
        <p:nvSpPr>
          <p:cNvPr id="12295" name="Rectangle 8">
            <a:extLst>
              <a:ext uri="{FF2B5EF4-FFF2-40B4-BE49-F238E27FC236}">
                <a16:creationId xmlns:a16="http://schemas.microsoft.com/office/drawing/2014/main" id="{141F27E7-9026-4399-A39E-E6A8AACE2CA3}"/>
              </a:ext>
            </a:extLst>
          </p:cNvPr>
          <p:cNvSpPr>
            <a:spLocks noChangeArrowheads="1"/>
          </p:cNvSpPr>
          <p:nvPr/>
        </p:nvSpPr>
        <p:spPr bwMode="auto">
          <a:xfrm>
            <a:off x="3676650" y="647700"/>
            <a:ext cx="5848350" cy="8001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2400" b="1">
                <a:solidFill>
                  <a:schemeClr val="bg1"/>
                </a:solidFill>
              </a:rPr>
              <a:t>THỰC TRẠNG GIÁO DỤC TIỂU HỌC</a:t>
            </a:r>
          </a:p>
        </p:txBody>
      </p:sp>
      <p:sp>
        <p:nvSpPr>
          <p:cNvPr id="12296" name="Text Box 9">
            <a:extLst>
              <a:ext uri="{FF2B5EF4-FFF2-40B4-BE49-F238E27FC236}">
                <a16:creationId xmlns:a16="http://schemas.microsoft.com/office/drawing/2014/main" id="{A19D0176-0810-4C54-843D-8D41A11305D8}"/>
              </a:ext>
            </a:extLst>
          </p:cNvPr>
          <p:cNvSpPr txBox="1">
            <a:spLocks noChangeArrowheads="1"/>
          </p:cNvSpPr>
          <p:nvPr/>
        </p:nvSpPr>
        <p:spPr bwMode="auto">
          <a:xfrm>
            <a:off x="2901950" y="790575"/>
            <a:ext cx="387350" cy="5191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endParaRPr lang="en-US" altLang="en-US" sz="2800"/>
          </a:p>
        </p:txBody>
      </p:sp>
      <p:sp>
        <p:nvSpPr>
          <p:cNvPr id="108554" name="Rectangle 10">
            <a:extLst>
              <a:ext uri="{FF2B5EF4-FFF2-40B4-BE49-F238E27FC236}">
                <a16:creationId xmlns:a16="http://schemas.microsoft.com/office/drawing/2014/main" id="{C6FD8795-8007-43D6-9E10-CA861EBDDEC2}"/>
              </a:ext>
            </a:extLst>
          </p:cNvPr>
          <p:cNvSpPr>
            <a:spLocks noChangeArrowheads="1"/>
          </p:cNvSpPr>
          <p:nvPr/>
        </p:nvSpPr>
        <p:spPr bwMode="auto">
          <a:xfrm>
            <a:off x="4491038" y="5346700"/>
            <a:ext cx="7121525" cy="1173163"/>
          </a:xfrm>
          <a:prstGeom prst="rect">
            <a:avLst/>
          </a:prstGeom>
          <a:solidFill>
            <a:srgbClr val="008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sz="2400" b="1">
                <a:solidFill>
                  <a:srgbClr val="FFFF00"/>
                </a:solidFill>
              </a:rPr>
              <a:t>3. Kế hoạch dạy học:</a:t>
            </a:r>
          </a:p>
          <a:p>
            <a:pPr eaLnBrk="1" hangingPunct="1"/>
            <a:r>
              <a:rPr lang="en-US" altLang="en-US" sz="2400">
                <a:solidFill>
                  <a:srgbClr val="FFFF00"/>
                </a:solidFill>
              </a:rPr>
              <a:t>- Chương trình thiết kế dạy </a:t>
            </a:r>
            <a:r>
              <a:rPr lang="en-US" altLang="en-US" sz="2400" b="1">
                <a:solidFill>
                  <a:schemeClr val="bg1"/>
                </a:solidFill>
              </a:rPr>
              <a:t>học 01 buổi/ngày</a:t>
            </a:r>
            <a:r>
              <a:rPr lang="en-US" altLang="en-US" sz="2400">
                <a:solidFill>
                  <a:schemeClr val="bg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blinds(horizontal)">
                                      <p:cBhvr>
                                        <p:cTn id="7" dur="500"/>
                                        <p:tgtEl>
                                          <p:spTgt spid="1085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8550"/>
                                        </p:tgtEl>
                                        <p:attrNameLst>
                                          <p:attrName>style.visibility</p:attrName>
                                        </p:attrNameLst>
                                      </p:cBhvr>
                                      <p:to>
                                        <p:strVal val="visible"/>
                                      </p:to>
                                    </p:set>
                                    <p:animEffect transition="in" filter="blinds(horizontal)">
                                      <p:cBhvr>
                                        <p:cTn id="10" dur="500"/>
                                        <p:tgtEl>
                                          <p:spTgt spid="1085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8554"/>
                                        </p:tgtEl>
                                        <p:attrNameLst>
                                          <p:attrName>style.visibility</p:attrName>
                                        </p:attrNameLst>
                                      </p:cBhvr>
                                      <p:to>
                                        <p:strVal val="visible"/>
                                      </p:to>
                                    </p:set>
                                    <p:animEffect transition="in" filter="blinds(horizontal)">
                                      <p:cBhvr>
                                        <p:cTn id="13" dur="500"/>
                                        <p:tgtEl>
                                          <p:spTgt spid="108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p:bldP spid="108550" grpId="0" animBg="1"/>
      <p:bldP spid="1085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id="{CB1CA19F-C284-4A81-8A1B-7195C92F39F5}"/>
              </a:ext>
            </a:extLst>
          </p:cNvPr>
          <p:cNvSpPr>
            <a:spLocks noGrp="1"/>
          </p:cNvSpPr>
          <p:nvPr>
            <p:ph type="dt" sz="quarter" idx="10"/>
          </p:nvPr>
        </p:nvSpPr>
        <p:spPr/>
        <p:txBody>
          <a:bodyPr/>
          <a:lstStyle/>
          <a:p>
            <a:pPr>
              <a:defRPr/>
            </a:pPr>
            <a:fld id="{398B4F4B-D8E0-4A68-9022-260C0F9260F3}" type="datetime1">
              <a:rPr lang="en-US"/>
              <a:pPr>
                <a:defRPr/>
              </a:pPr>
              <a:t>4/9/2020</a:t>
            </a:fld>
            <a:endParaRPr lang="en-US"/>
          </a:p>
        </p:txBody>
      </p:sp>
      <p:graphicFrame>
        <p:nvGraphicFramePr>
          <p:cNvPr id="229399" name="Group 23">
            <a:extLst>
              <a:ext uri="{FF2B5EF4-FFF2-40B4-BE49-F238E27FC236}">
                <a16:creationId xmlns:a16="http://schemas.microsoft.com/office/drawing/2014/main" id="{72D79869-BA57-4998-841B-B742B3AF98D4}"/>
              </a:ext>
            </a:extLst>
          </p:cNvPr>
          <p:cNvGraphicFramePr>
            <a:graphicFrameLocks noGrp="1"/>
          </p:cNvGraphicFramePr>
          <p:nvPr>
            <p:ph/>
          </p:nvPr>
        </p:nvGraphicFramePr>
        <p:xfrm>
          <a:off x="642938" y="1119188"/>
          <a:ext cx="11164887" cy="5432425"/>
        </p:xfrm>
        <a:graphic>
          <a:graphicData uri="http://schemas.openxmlformats.org/drawingml/2006/table">
            <a:tbl>
              <a:tblPr/>
              <a:tblGrid>
                <a:gridCol w="1731962">
                  <a:extLst>
                    <a:ext uri="{9D8B030D-6E8A-4147-A177-3AD203B41FA5}">
                      <a16:colId xmlns:a16="http://schemas.microsoft.com/office/drawing/2014/main" val="1655973167"/>
                    </a:ext>
                  </a:extLst>
                </a:gridCol>
                <a:gridCol w="9432925">
                  <a:extLst>
                    <a:ext uri="{9D8B030D-6E8A-4147-A177-3AD203B41FA5}">
                      <a16:colId xmlns:a16="http://schemas.microsoft.com/office/drawing/2014/main" val="3507435910"/>
                    </a:ext>
                  </a:extLst>
                </a:gridCol>
              </a:tblGrid>
              <a:tr h="5432425">
                <a:tc>
                  <a:txBody>
                    <a:bodyPr/>
                    <a:lstStyle>
                      <a:lvl1pPr marL="342900" indent="-342900" defTabSz="457200"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Unicode MS" pitchFamily="34" charset="-128"/>
                          <a:cs typeface="Times New Roman" panose="02020603050405020304" pitchFamily="18" charset="0"/>
                        </a:rPr>
                        <a:t>Giáo dục Tiểu học của Việt Nam  được đánh giá cao trong khu vực</a:t>
                      </a:r>
                      <a:endParaRPr kumimoji="0" lang="en-US" altLang="en-US" sz="2400" b="1" i="0" u="none" strike="noStrike" cap="none" normalizeH="0" baseline="0">
                        <a:ln>
                          <a:noFill/>
                        </a:ln>
                        <a:solidFill>
                          <a:schemeClr val="tx1"/>
                        </a:solidFill>
                        <a:effectLst/>
                        <a:latin typeface="Arial Unicode MS" pitchFamily="34" charset="-128"/>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182563" algn="l"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400" b="0" i="0" u="none" strike="noStrike" cap="none" normalizeH="0" baseline="0">
                          <a:ln>
                            <a:noFill/>
                          </a:ln>
                          <a:solidFill>
                            <a:srgbClr val="404040"/>
                          </a:solidFill>
                          <a:effectLst/>
                          <a:latin typeface="Trebuchet MS" panose="020B0603020202020204" pitchFamily="34" charset="0"/>
                        </a:rPr>
                        <a:t>- Tỷ lệ huy động trẻ 6 tuổi vào lớp 1 </a:t>
                      </a:r>
                      <a:r>
                        <a:rPr kumimoji="0" lang="en-US" altLang="en-US" sz="2400" b="1" i="0" u="none" strike="noStrike" cap="none" normalizeH="0" baseline="0">
                          <a:ln>
                            <a:noFill/>
                          </a:ln>
                          <a:solidFill>
                            <a:srgbClr val="404040"/>
                          </a:solidFill>
                          <a:effectLst/>
                          <a:latin typeface="Trebuchet MS" panose="020B0603020202020204" pitchFamily="34" charset="0"/>
                        </a:rPr>
                        <a:t>đạt 99%</a:t>
                      </a:r>
                      <a:r>
                        <a:rPr kumimoji="0" lang="en-US" altLang="en-US" sz="2400" b="0" i="0" u="none" strike="noStrike" cap="none" normalizeH="0" baseline="0">
                          <a:ln>
                            <a:noFill/>
                          </a:ln>
                          <a:solidFill>
                            <a:srgbClr val="404040"/>
                          </a:solidFill>
                          <a:effectLst/>
                          <a:latin typeface="Trebuchet MS" panose="020B0603020202020204" pitchFamily="34" charset="0"/>
                        </a:rPr>
                        <a:t> (đứng thứ 2 trong khu vực ASEAN sau Singapore)</a:t>
                      </a:r>
                    </a:p>
                    <a:p>
                      <a:pPr marL="342900" marR="0" lvl="0" indent="-182563" algn="l"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400" b="0" i="0" u="none" strike="noStrike" cap="none" normalizeH="0" baseline="0">
                          <a:ln>
                            <a:noFill/>
                          </a:ln>
                          <a:solidFill>
                            <a:srgbClr val="404040"/>
                          </a:solidFill>
                          <a:effectLst/>
                          <a:latin typeface="Trebuchet MS" panose="020B0603020202020204" pitchFamily="34" charset="0"/>
                        </a:rPr>
                        <a:t>- Tỷ lệ học sinh đi học và hoàn thành chương trình tiểu học sau 5 năm đạt </a:t>
                      </a:r>
                      <a:r>
                        <a:rPr kumimoji="0" lang="en-US" altLang="en-US" sz="2400" b="1" i="0" u="none" strike="noStrike" cap="none" normalizeH="0" baseline="0">
                          <a:ln>
                            <a:noFill/>
                          </a:ln>
                          <a:solidFill>
                            <a:srgbClr val="404040"/>
                          </a:solidFill>
                          <a:effectLst/>
                          <a:latin typeface="Trebuchet MS" panose="020B0603020202020204" pitchFamily="34" charset="0"/>
                        </a:rPr>
                        <a:t>92,08 %,</a:t>
                      </a:r>
                      <a:r>
                        <a:rPr kumimoji="0" lang="en-US" altLang="en-US" sz="2400" b="0" i="0" u="none" strike="noStrike" cap="none" normalizeH="0" baseline="0">
                          <a:ln>
                            <a:noFill/>
                          </a:ln>
                          <a:solidFill>
                            <a:srgbClr val="404040"/>
                          </a:solidFill>
                          <a:effectLst/>
                          <a:latin typeface="Trebuchet MS" panose="020B0603020202020204" pitchFamily="34" charset="0"/>
                        </a:rPr>
                        <a:t> đứng ở tốp đầu của khối ASEAN.</a:t>
                      </a:r>
                    </a:p>
                    <a:p>
                      <a:pPr marL="342900" marR="0" lvl="0" indent="-182563" algn="l"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400" b="0" i="0" u="none" strike="noStrike" cap="none" normalizeH="0" baseline="0">
                          <a:ln>
                            <a:noFill/>
                          </a:ln>
                          <a:solidFill>
                            <a:srgbClr val="404040"/>
                          </a:solidFill>
                          <a:effectLst/>
                          <a:latin typeface="Trebuchet MS" panose="020B0603020202020204" pitchFamily="34" charset="0"/>
                        </a:rPr>
                        <a:t>- Học sinh tiểu học Việt Nam tham gia kỳ đánh giá quốc tế PASEC 10 năm 2011 đạt kết quả rất cao (cao nhất trong cộng đồng các nước nói tiếng Pháp)</a:t>
                      </a:r>
                    </a:p>
                    <a:p>
                      <a:pPr marL="342900" marR="0" lvl="0" indent="-182563" algn="l"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400" b="0" i="0" u="none" strike="noStrike" cap="none" normalizeH="0" baseline="0">
                          <a:ln>
                            <a:noFill/>
                          </a:ln>
                          <a:solidFill>
                            <a:srgbClr val="404040"/>
                          </a:solidFill>
                          <a:effectLst/>
                          <a:latin typeface="Trebuchet MS" panose="020B0603020202020204" pitchFamily="34" charset="0"/>
                        </a:rPr>
                        <a:t>- Học sinh tiểu học Việt Nam tham gia các cuộc thi trong khu vực và quốc tế đều đạt thứ hạng cao như: thi Toán APMOS, IMC, thi Robotics, Cờ vua,...</a:t>
                      </a:r>
                    </a:p>
                    <a:p>
                      <a:pPr marL="342900" marR="0" lvl="0" indent="-182563" algn="l"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400" b="0" i="0" u="none" strike="noStrike" cap="none" normalizeH="0" baseline="0">
                          <a:ln>
                            <a:noFill/>
                          </a:ln>
                          <a:solidFill>
                            <a:srgbClr val="404040"/>
                          </a:solidFill>
                          <a:effectLst/>
                          <a:latin typeface="Trebuchet MS" panose="020B0603020202020204" pitchFamily="34" charset="0"/>
                        </a:rPr>
                        <a:t>- Giáo dục tiểu học Việt Nam bảo đảm được các mục tiêu giáo dục trong giai đoạn hiện nay, tạo nền móng vững chắc cho học sinh tiếp tục học lên cấp trung học cơ sở.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3817986635"/>
                  </a:ext>
                </a:extLst>
              </a:tr>
            </a:tbl>
          </a:graphicData>
        </a:graphic>
      </p:graphicFrame>
      <p:sp>
        <p:nvSpPr>
          <p:cNvPr id="13323" name="Text Box 26">
            <a:extLst>
              <a:ext uri="{FF2B5EF4-FFF2-40B4-BE49-F238E27FC236}">
                <a16:creationId xmlns:a16="http://schemas.microsoft.com/office/drawing/2014/main" id="{6BA10758-803B-4214-B258-96D745618CC5}"/>
              </a:ext>
            </a:extLst>
          </p:cNvPr>
          <p:cNvSpPr txBox="1">
            <a:spLocks noChangeArrowheads="1"/>
          </p:cNvSpPr>
          <p:nvPr/>
        </p:nvSpPr>
        <p:spPr bwMode="auto">
          <a:xfrm>
            <a:off x="2303463" y="315913"/>
            <a:ext cx="8301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en-US" sz="2400" b="1">
                <a:solidFill>
                  <a:srgbClr val="0033CC"/>
                </a:solidFill>
              </a:rPr>
              <a:t>THỰC TRẠNG GIÁO DỤC TIỂU HỌC HIỆN NAY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id="{71FC08B9-3093-43EC-92B9-B17211764CC8}"/>
              </a:ext>
            </a:extLst>
          </p:cNvPr>
          <p:cNvSpPr>
            <a:spLocks noGrp="1"/>
          </p:cNvSpPr>
          <p:nvPr>
            <p:ph type="dt" sz="quarter" idx="10"/>
          </p:nvPr>
        </p:nvSpPr>
        <p:spPr/>
        <p:txBody>
          <a:bodyPr/>
          <a:lstStyle/>
          <a:p>
            <a:pPr>
              <a:defRPr/>
            </a:pPr>
            <a:fld id="{FEEABD75-714A-4F55-9F86-12A86F8BD06A}" type="datetime1">
              <a:rPr lang="en-US"/>
              <a:pPr>
                <a:defRPr/>
              </a:pPr>
              <a:t>4/9/2020</a:t>
            </a:fld>
            <a:endParaRPr lang="en-US"/>
          </a:p>
        </p:txBody>
      </p:sp>
      <p:graphicFrame>
        <p:nvGraphicFramePr>
          <p:cNvPr id="231463" name="Group 39">
            <a:extLst>
              <a:ext uri="{FF2B5EF4-FFF2-40B4-BE49-F238E27FC236}">
                <a16:creationId xmlns:a16="http://schemas.microsoft.com/office/drawing/2014/main" id="{76C267A2-E06B-4577-9ED6-1460CAE4CBE9}"/>
              </a:ext>
            </a:extLst>
          </p:cNvPr>
          <p:cNvGraphicFramePr>
            <a:graphicFrameLocks noGrp="1"/>
          </p:cNvGraphicFramePr>
          <p:nvPr>
            <p:ph/>
          </p:nvPr>
        </p:nvGraphicFramePr>
        <p:xfrm>
          <a:off x="695325" y="1541463"/>
          <a:ext cx="10936288" cy="4225925"/>
        </p:xfrm>
        <a:graphic>
          <a:graphicData uri="http://schemas.openxmlformats.org/drawingml/2006/table">
            <a:tbl>
              <a:tblPr/>
              <a:tblGrid>
                <a:gridCol w="2944813">
                  <a:extLst>
                    <a:ext uri="{9D8B030D-6E8A-4147-A177-3AD203B41FA5}">
                      <a16:colId xmlns:a16="http://schemas.microsoft.com/office/drawing/2014/main" val="3526066313"/>
                    </a:ext>
                  </a:extLst>
                </a:gridCol>
                <a:gridCol w="7991475">
                  <a:extLst>
                    <a:ext uri="{9D8B030D-6E8A-4147-A177-3AD203B41FA5}">
                      <a16:colId xmlns:a16="http://schemas.microsoft.com/office/drawing/2014/main" val="1871179892"/>
                    </a:ext>
                  </a:extLst>
                </a:gridCol>
              </a:tblGrid>
              <a:tr h="4225925">
                <a:tc>
                  <a:txBody>
                    <a:bodyPr/>
                    <a:lstStyle>
                      <a:lvl1pPr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Unicode MS" pitchFamily="34" charset="-128"/>
                          <a:cs typeface="Times New Roman" panose="02020603050405020304" pitchFamily="18" charset="0"/>
                        </a:rPr>
                        <a:t>Các mục tiêu Quốc gia đối với giáo dục tiểu học được duy trì, đảm bảo mục tiêu phát triển bền vững.</a:t>
                      </a:r>
                      <a:endParaRPr kumimoji="0" lang="en-US" altLang="en-US" sz="2400" b="1" i="0" u="none" strike="noStrike" cap="none" normalizeH="0" baseline="0">
                        <a:ln>
                          <a:noFill/>
                        </a:ln>
                        <a:solidFill>
                          <a:schemeClr val="tx1"/>
                        </a:solidFill>
                        <a:effectLst/>
                        <a:latin typeface="Arial Unicode MS" pitchFamily="34" charset="-128"/>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60338"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160338" algn="just" defTabSz="9144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400" b="0" i="0" u="none" strike="noStrike" cap="none" normalizeH="0" baseline="0">
                          <a:ln>
                            <a:noFill/>
                          </a:ln>
                          <a:solidFill>
                            <a:srgbClr val="404040"/>
                          </a:solidFill>
                          <a:effectLst/>
                          <a:latin typeface="Trebuchet MS" panose="020B0603020202020204" pitchFamily="34" charset="0"/>
                        </a:rPr>
                        <a:t>- Hiện nay, </a:t>
                      </a:r>
                      <a:r>
                        <a:rPr kumimoji="0" lang="en-US" altLang="en-US" sz="2400" b="1" i="0" u="none" strike="noStrike" cap="none" normalizeH="0" baseline="0">
                          <a:ln>
                            <a:noFill/>
                          </a:ln>
                          <a:solidFill>
                            <a:srgbClr val="404040"/>
                          </a:solidFill>
                          <a:effectLst/>
                          <a:latin typeface="Trebuchet MS" panose="020B0603020202020204" pitchFamily="34" charset="0"/>
                        </a:rPr>
                        <a:t>100%</a:t>
                      </a:r>
                      <a:r>
                        <a:rPr kumimoji="0" lang="en-US" altLang="en-US" sz="2400" b="0" i="0" u="none" strike="noStrike" cap="none" normalizeH="0" baseline="0">
                          <a:ln>
                            <a:noFill/>
                          </a:ln>
                          <a:solidFill>
                            <a:srgbClr val="404040"/>
                          </a:solidFill>
                          <a:effectLst/>
                          <a:latin typeface="Trebuchet MS" panose="020B0603020202020204" pitchFamily="34" charset="0"/>
                        </a:rPr>
                        <a:t> các tỉnh/thành phố trực thuộc Trung ương đạt chuẩn phổ cập giáo dục tiểu học mức độ 2, trong đó có </a:t>
                      </a:r>
                      <a:r>
                        <a:rPr kumimoji="0" lang="en-US" altLang="en-US" sz="2400" b="1" i="0" u="none" strike="noStrike" cap="none" normalizeH="0" baseline="0">
                          <a:ln>
                            <a:noFill/>
                          </a:ln>
                          <a:solidFill>
                            <a:srgbClr val="404040"/>
                          </a:solidFill>
                          <a:effectLst/>
                          <a:latin typeface="Trebuchet MS" panose="020B0603020202020204" pitchFamily="34" charset="0"/>
                        </a:rPr>
                        <a:t>18</a:t>
                      </a:r>
                      <a:r>
                        <a:rPr kumimoji="0" lang="en-US" altLang="en-US" sz="2400" b="0" i="0" u="none" strike="noStrike" cap="none" normalizeH="0" baseline="0">
                          <a:ln>
                            <a:noFill/>
                          </a:ln>
                          <a:solidFill>
                            <a:srgbClr val="404040"/>
                          </a:solidFill>
                          <a:effectLst/>
                          <a:latin typeface="Trebuchet MS" panose="020B0603020202020204" pitchFamily="34" charset="0"/>
                        </a:rPr>
                        <a:t> tỉnh/thành phố đạt chuẩn phổ cập giáo dục tiểu học mức độ 3 (theo Nghị định số 20/2014/NĐ-CP và Thông tư số 07/2016/TT-BGDĐT).</a:t>
                      </a:r>
                    </a:p>
                    <a:p>
                      <a:pPr marL="0" marR="0" lvl="0" indent="160338" algn="just" defTabSz="9144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400" b="0" i="0" u="none" strike="noStrike" cap="none" normalizeH="0" baseline="0">
                          <a:ln>
                            <a:noFill/>
                          </a:ln>
                          <a:solidFill>
                            <a:srgbClr val="404040"/>
                          </a:solidFill>
                          <a:effectLst/>
                          <a:latin typeface="Trebuchet MS" panose="020B0603020202020204" pitchFamily="34" charset="0"/>
                        </a:rPr>
                        <a:t>- Tỷ lệ huy động trẻ 6 tuổi vào lớp 1 </a:t>
                      </a:r>
                      <a:r>
                        <a:rPr kumimoji="0" lang="en-US" altLang="en-US" sz="2400" b="1" i="0" u="none" strike="noStrike" cap="none" normalizeH="0" baseline="0">
                          <a:ln>
                            <a:noFill/>
                          </a:ln>
                          <a:solidFill>
                            <a:srgbClr val="404040"/>
                          </a:solidFill>
                          <a:effectLst/>
                          <a:latin typeface="Trebuchet MS" panose="020B0603020202020204" pitchFamily="34" charset="0"/>
                        </a:rPr>
                        <a:t>đạt 99,10%.</a:t>
                      </a:r>
                    </a:p>
                    <a:p>
                      <a:pPr marL="0" marR="0" lvl="0" indent="160338" algn="just" defTabSz="9144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400" b="0" i="0" u="none" strike="noStrike" cap="none" normalizeH="0" baseline="0">
                          <a:ln>
                            <a:noFill/>
                          </a:ln>
                          <a:solidFill>
                            <a:srgbClr val="404040"/>
                          </a:solidFill>
                          <a:effectLst/>
                          <a:latin typeface="Trebuchet MS" panose="020B0603020202020204" pitchFamily="34" charset="0"/>
                        </a:rPr>
                        <a:t>- Tỷ lệ học sinh đi học và hoàn thành chương trình tiểu học sau 5 năm đạt </a:t>
                      </a:r>
                      <a:r>
                        <a:rPr kumimoji="0" lang="en-US" altLang="en-US" sz="2400" b="1" i="0" u="none" strike="noStrike" cap="none" normalizeH="0" baseline="0">
                          <a:ln>
                            <a:noFill/>
                          </a:ln>
                          <a:solidFill>
                            <a:srgbClr val="404040"/>
                          </a:solidFill>
                          <a:effectLst/>
                          <a:latin typeface="Trebuchet MS" panose="020B0603020202020204" pitchFamily="34" charset="0"/>
                        </a:rPr>
                        <a:t>92,08 %.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593685752"/>
                  </a:ext>
                </a:extLst>
              </a:tr>
            </a:tbl>
          </a:graphicData>
        </a:graphic>
      </p:graphicFrame>
      <p:sp>
        <p:nvSpPr>
          <p:cNvPr id="14347" name="Text Box 41">
            <a:extLst>
              <a:ext uri="{FF2B5EF4-FFF2-40B4-BE49-F238E27FC236}">
                <a16:creationId xmlns:a16="http://schemas.microsoft.com/office/drawing/2014/main" id="{EDCCFBB2-5007-4456-80C0-6384C955E388}"/>
              </a:ext>
            </a:extLst>
          </p:cNvPr>
          <p:cNvSpPr txBox="1">
            <a:spLocks noChangeArrowheads="1"/>
          </p:cNvSpPr>
          <p:nvPr/>
        </p:nvSpPr>
        <p:spPr bwMode="auto">
          <a:xfrm>
            <a:off x="2303463" y="650875"/>
            <a:ext cx="8301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en-US" sz="2400" b="1">
                <a:solidFill>
                  <a:srgbClr val="0033CC"/>
                </a:solidFill>
              </a:rPr>
              <a:t>THỰC TRẠNG GIÁO DỤC TIỂU HỌC HIỆN NAY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id="{D8CB75F1-0586-4F3D-9126-F519472B1A7B}"/>
              </a:ext>
            </a:extLst>
          </p:cNvPr>
          <p:cNvSpPr>
            <a:spLocks noGrp="1"/>
          </p:cNvSpPr>
          <p:nvPr>
            <p:ph type="dt" sz="quarter" idx="10"/>
          </p:nvPr>
        </p:nvSpPr>
        <p:spPr/>
        <p:txBody>
          <a:bodyPr/>
          <a:lstStyle/>
          <a:p>
            <a:pPr>
              <a:defRPr/>
            </a:pPr>
            <a:fld id="{5A686F72-ABBD-4ED5-A911-9C8788BA64BB}" type="datetime1">
              <a:rPr lang="en-US"/>
              <a:pPr>
                <a:defRPr/>
              </a:pPr>
              <a:t>4/9/2020</a:t>
            </a:fld>
            <a:endParaRPr lang="en-US"/>
          </a:p>
        </p:txBody>
      </p:sp>
      <p:graphicFrame>
        <p:nvGraphicFramePr>
          <p:cNvPr id="233500" name="Group 28">
            <a:extLst>
              <a:ext uri="{FF2B5EF4-FFF2-40B4-BE49-F238E27FC236}">
                <a16:creationId xmlns:a16="http://schemas.microsoft.com/office/drawing/2014/main" id="{CD87E683-B2FB-4A26-9FC8-50393433CADB}"/>
              </a:ext>
            </a:extLst>
          </p:cNvPr>
          <p:cNvGraphicFramePr>
            <a:graphicFrameLocks noGrp="1"/>
          </p:cNvGraphicFramePr>
          <p:nvPr>
            <p:ph/>
          </p:nvPr>
        </p:nvGraphicFramePr>
        <p:xfrm>
          <a:off x="677863" y="1049338"/>
          <a:ext cx="10901362" cy="5432425"/>
        </p:xfrm>
        <a:graphic>
          <a:graphicData uri="http://schemas.openxmlformats.org/drawingml/2006/table">
            <a:tbl>
              <a:tblPr/>
              <a:tblGrid>
                <a:gridCol w="2557462">
                  <a:extLst>
                    <a:ext uri="{9D8B030D-6E8A-4147-A177-3AD203B41FA5}">
                      <a16:colId xmlns:a16="http://schemas.microsoft.com/office/drawing/2014/main" val="4010703267"/>
                    </a:ext>
                  </a:extLst>
                </a:gridCol>
                <a:gridCol w="8343900">
                  <a:extLst>
                    <a:ext uri="{9D8B030D-6E8A-4147-A177-3AD203B41FA5}">
                      <a16:colId xmlns:a16="http://schemas.microsoft.com/office/drawing/2014/main" val="3773601037"/>
                    </a:ext>
                  </a:extLst>
                </a:gridCol>
              </a:tblGrid>
              <a:tr h="5432425">
                <a:tc>
                  <a:txBody>
                    <a:bodyPr/>
                    <a:lstStyle>
                      <a:lvl1pPr marL="342900" indent="-342900" defTabSz="457200"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Unicode MS" pitchFamily="34" charset="-128"/>
                          <a:ea typeface="Calibri" panose="020F0502020204030204" pitchFamily="34" charset="0"/>
                          <a:cs typeface="Times New Roman" panose="02020603050405020304" pitchFamily="18" charset="0"/>
                        </a:rPr>
                        <a:t>Cơ sở vật chất </a:t>
                      </a:r>
                    </a:p>
                    <a:p>
                      <a:pPr marL="342900" marR="0" lvl="0" indent="-342900" algn="just" defTabSz="4572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Unicode MS" pitchFamily="34" charset="-128"/>
                          <a:ea typeface="Calibri" panose="020F0502020204030204" pitchFamily="34" charset="0"/>
                          <a:cs typeface="Times New Roman" panose="02020603050405020304" pitchFamily="18" charset="0"/>
                        </a:rPr>
                        <a:t>được quan tâm và đầu tư xây dựng, cơ bản đáp ứng được nhu cầu học tập của trẻ trong độ tuổi và thực hiện đổi mới giáo dục ở cấp tiểu học.</a:t>
                      </a:r>
                      <a:r>
                        <a:rPr kumimoji="0" lang="en-US" altLang="en-US" sz="2400" b="1" i="0" u="none" strike="noStrike" cap="none" normalizeH="0" baseline="0">
                          <a:ln>
                            <a:noFill/>
                          </a:ln>
                          <a:solidFill>
                            <a:srgbClr val="FF3300"/>
                          </a:solidFill>
                          <a:effectLst/>
                          <a:latin typeface="Arial Unicode MS" pitchFamily="34" charset="-128"/>
                          <a:ea typeface="Calibri" panose="020F0502020204030204" pitchFamily="34" charset="0"/>
                          <a:cs typeface="Times New Roman" panose="02020603050405020304" pitchFamily="18" charset="0"/>
                        </a:rPr>
                        <a:t>  </a:t>
                      </a:r>
                      <a:endParaRPr kumimoji="0" lang="en-GB" altLang="en-US" sz="2400" b="1" i="0" u="none" strike="noStrike" cap="none" normalizeH="0" baseline="0">
                        <a:ln>
                          <a:noFill/>
                        </a:ln>
                        <a:solidFill>
                          <a:srgbClr val="FF3300"/>
                        </a:solidFill>
                        <a:effectLst/>
                        <a:latin typeface="Arial Unicode MS" pitchFamily="34" charset="-128"/>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182563" defTabSz="457200"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000" b="0" i="0" u="none" strike="noStrike" cap="none" normalizeH="0" baseline="0">
                          <a:ln>
                            <a:noFill/>
                          </a:ln>
                          <a:solidFill>
                            <a:srgbClr val="404040"/>
                          </a:solidFill>
                          <a:effectLst/>
                          <a:latin typeface="Arial" panose="020B0604020202020204" pitchFamily="34" charset="0"/>
                        </a:rPr>
                        <a:t>-</a:t>
                      </a:r>
                      <a:r>
                        <a:rPr kumimoji="0" lang="vi-VN" altLang="en-US" sz="2000" b="0" i="0" u="none" strike="noStrike" cap="none" normalizeH="0" baseline="0">
                          <a:ln>
                            <a:noFill/>
                          </a:ln>
                          <a:solidFill>
                            <a:srgbClr val="404040"/>
                          </a:solidFill>
                          <a:effectLst/>
                          <a:latin typeface="Arial" panose="020B0604020202020204" pitchFamily="34" charset="0"/>
                        </a:rPr>
                        <a:t>To</a:t>
                      </a:r>
                      <a:r>
                        <a:rPr kumimoji="0" lang="vi-VN" altLang="en-US" sz="2000" b="0" i="0" u="none" strike="noStrike" cap="none" normalizeH="0" baseline="0">
                          <a:ln>
                            <a:noFill/>
                          </a:ln>
                          <a:solidFill>
                            <a:srgbClr val="404040"/>
                          </a:solidFill>
                          <a:effectLst/>
                          <a:latin typeface="Trebuchet MS" panose="020B0603020202020204" pitchFamily="34" charset="0"/>
                        </a:rPr>
                        <a:t>à</a:t>
                      </a:r>
                      <a:r>
                        <a:rPr kumimoji="0" lang="vi-VN" altLang="en-US" sz="2000" b="0" i="0" u="none" strike="noStrike" cap="none" normalizeH="0" baseline="0">
                          <a:ln>
                            <a:noFill/>
                          </a:ln>
                          <a:solidFill>
                            <a:srgbClr val="404040"/>
                          </a:solidFill>
                          <a:effectLst/>
                          <a:latin typeface="Arial" panose="020B0604020202020204" pitchFamily="34" charset="0"/>
                        </a:rPr>
                        <a:t>n quốc hiện </a:t>
                      </a:r>
                      <a:r>
                        <a:rPr kumimoji="0" lang="vi-VN" altLang="en-US" sz="2000" b="1" i="0" u="none" strike="noStrike" cap="none" normalizeH="0" baseline="0">
                          <a:ln>
                            <a:noFill/>
                          </a:ln>
                          <a:solidFill>
                            <a:srgbClr val="404040"/>
                          </a:solidFill>
                          <a:effectLst/>
                          <a:latin typeface="Arial" panose="020B0604020202020204" pitchFamily="34" charset="0"/>
                        </a:rPr>
                        <a:t>c</a:t>
                      </a:r>
                      <a:r>
                        <a:rPr kumimoji="0" lang="vi-VN" altLang="en-US" sz="2000" b="1" i="0" u="none" strike="noStrike" cap="none" normalizeH="0" baseline="0">
                          <a:ln>
                            <a:noFill/>
                          </a:ln>
                          <a:solidFill>
                            <a:srgbClr val="404040"/>
                          </a:solidFill>
                          <a:effectLst/>
                          <a:latin typeface="Trebuchet MS" panose="020B0603020202020204" pitchFamily="34" charset="0"/>
                        </a:rPr>
                        <a:t>ó</a:t>
                      </a:r>
                      <a:r>
                        <a:rPr kumimoji="0" lang="vi-VN" altLang="en-US" sz="2000" b="1" i="0" u="none" strike="noStrike" cap="none" normalizeH="0" baseline="0">
                          <a:ln>
                            <a:noFill/>
                          </a:ln>
                          <a:solidFill>
                            <a:srgbClr val="404040"/>
                          </a:solidFill>
                          <a:effectLst/>
                          <a:latin typeface="Arial" panose="020B0604020202020204" pitchFamily="34" charset="0"/>
                        </a:rPr>
                        <a:t> 13.995</a:t>
                      </a:r>
                      <a:r>
                        <a:rPr kumimoji="0" lang="vi-VN" altLang="en-US" sz="2000" b="0" i="0" u="none" strike="noStrike" cap="none" normalizeH="0" baseline="0">
                          <a:ln>
                            <a:noFill/>
                          </a:ln>
                          <a:solidFill>
                            <a:srgbClr val="404040"/>
                          </a:solidFill>
                          <a:effectLst/>
                          <a:latin typeface="Arial" panose="020B0604020202020204" pitchFamily="34" charset="0"/>
                        </a:rPr>
                        <a:t> trường tiểu học (với </a:t>
                      </a:r>
                      <a:r>
                        <a:rPr kumimoji="0" lang="vi-VN" altLang="en-US" sz="2000" b="1" i="0" u="none" strike="noStrike" cap="none" normalizeH="0" baseline="0">
                          <a:ln>
                            <a:noFill/>
                          </a:ln>
                          <a:solidFill>
                            <a:srgbClr val="404040"/>
                          </a:solidFill>
                          <a:effectLst/>
                          <a:latin typeface="Arial" panose="020B0604020202020204" pitchFamily="34" charset="0"/>
                        </a:rPr>
                        <a:t>17.609</a:t>
                      </a:r>
                      <a:r>
                        <a:rPr kumimoji="0" lang="vi-VN" altLang="en-US" sz="2000" b="0" i="0" u="none" strike="noStrike" cap="none" normalizeH="0" baseline="0">
                          <a:ln>
                            <a:noFill/>
                          </a:ln>
                          <a:solidFill>
                            <a:srgbClr val="404040"/>
                          </a:solidFill>
                          <a:effectLst/>
                          <a:latin typeface="Arial" panose="020B0604020202020204" pitchFamily="34" charset="0"/>
                        </a:rPr>
                        <a:t> điểm trường), trong đ</a:t>
                      </a:r>
                      <a:r>
                        <a:rPr kumimoji="0" lang="vi-VN" altLang="en-US" sz="2000" b="0" i="0" u="none" strike="noStrike" cap="none" normalizeH="0" baseline="0">
                          <a:ln>
                            <a:noFill/>
                          </a:ln>
                          <a:solidFill>
                            <a:srgbClr val="404040"/>
                          </a:solidFill>
                          <a:effectLst/>
                          <a:latin typeface="Trebuchet MS" panose="020B0603020202020204" pitchFamily="34" charset="0"/>
                        </a:rPr>
                        <a:t>ó</a:t>
                      </a:r>
                      <a:r>
                        <a:rPr kumimoji="0" lang="vi-VN" altLang="en-US" sz="2000" b="0" i="0" u="none" strike="noStrike" cap="none" normalizeH="0" baseline="0">
                          <a:ln>
                            <a:noFill/>
                          </a:ln>
                          <a:solidFill>
                            <a:srgbClr val="404040"/>
                          </a:solidFill>
                          <a:effectLst/>
                          <a:latin typeface="Arial" panose="020B0604020202020204" pitchFamily="34" charset="0"/>
                        </a:rPr>
                        <a:t> số trường tiểu học công lập l</a:t>
                      </a:r>
                      <a:r>
                        <a:rPr kumimoji="0" lang="vi-VN" altLang="en-US" sz="2000" b="0" i="0" u="none" strike="noStrike" cap="none" normalizeH="0" baseline="0">
                          <a:ln>
                            <a:noFill/>
                          </a:ln>
                          <a:solidFill>
                            <a:srgbClr val="404040"/>
                          </a:solidFill>
                          <a:effectLst/>
                          <a:latin typeface="Trebuchet MS" panose="020B0603020202020204" pitchFamily="34" charset="0"/>
                        </a:rPr>
                        <a:t>à</a:t>
                      </a:r>
                      <a:r>
                        <a:rPr kumimoji="0" lang="vi-VN" altLang="en-US" sz="2000" b="0" i="0" u="none" strike="noStrike" cap="none" normalizeH="0" baseline="0">
                          <a:ln>
                            <a:noFill/>
                          </a:ln>
                          <a:solidFill>
                            <a:srgbClr val="404040"/>
                          </a:solidFill>
                          <a:effectLst/>
                          <a:latin typeface="Arial" panose="020B0604020202020204" pitchFamily="34" charset="0"/>
                        </a:rPr>
                        <a:t> 13.735 v</a:t>
                      </a:r>
                      <a:r>
                        <a:rPr kumimoji="0" lang="vi-VN" altLang="en-US" sz="2000" b="0" i="0" u="none" strike="noStrike" cap="none" normalizeH="0" baseline="0">
                          <a:ln>
                            <a:noFill/>
                          </a:ln>
                          <a:solidFill>
                            <a:srgbClr val="404040"/>
                          </a:solidFill>
                          <a:effectLst/>
                          <a:latin typeface="Trebuchet MS" panose="020B0603020202020204" pitchFamily="34" charset="0"/>
                        </a:rPr>
                        <a:t>à</a:t>
                      </a:r>
                      <a:r>
                        <a:rPr kumimoji="0" lang="vi-VN" altLang="en-US" sz="2000" b="0" i="0" u="none" strike="noStrike" cap="none" normalizeH="0" baseline="0">
                          <a:ln>
                            <a:noFill/>
                          </a:ln>
                          <a:solidFill>
                            <a:srgbClr val="404040"/>
                          </a:solidFill>
                          <a:effectLst/>
                          <a:latin typeface="Arial" panose="020B0604020202020204" pitchFamily="34" charset="0"/>
                        </a:rPr>
                        <a:t> 260 trường ngo</a:t>
                      </a:r>
                      <a:r>
                        <a:rPr kumimoji="0" lang="vi-VN" altLang="en-US" sz="2000" b="0" i="0" u="none" strike="noStrike" cap="none" normalizeH="0" baseline="0">
                          <a:ln>
                            <a:noFill/>
                          </a:ln>
                          <a:solidFill>
                            <a:srgbClr val="404040"/>
                          </a:solidFill>
                          <a:effectLst/>
                          <a:latin typeface="Trebuchet MS" panose="020B0603020202020204" pitchFamily="34" charset="0"/>
                        </a:rPr>
                        <a:t>à</a:t>
                      </a:r>
                      <a:r>
                        <a:rPr kumimoji="0" lang="vi-VN" altLang="en-US" sz="2000" b="0" i="0" u="none" strike="noStrike" cap="none" normalizeH="0" baseline="0">
                          <a:ln>
                            <a:noFill/>
                          </a:ln>
                          <a:solidFill>
                            <a:srgbClr val="404040"/>
                          </a:solidFill>
                          <a:effectLst/>
                          <a:latin typeface="Arial" panose="020B0604020202020204" pitchFamily="34" charset="0"/>
                        </a:rPr>
                        <a:t>i công lập; tỉ lệ trung b</a:t>
                      </a:r>
                      <a:r>
                        <a:rPr kumimoji="0" lang="vi-VN" altLang="en-US" sz="2000" b="0" i="0" u="none" strike="noStrike" cap="none" normalizeH="0" baseline="0">
                          <a:ln>
                            <a:noFill/>
                          </a:ln>
                          <a:solidFill>
                            <a:srgbClr val="404040"/>
                          </a:solidFill>
                          <a:effectLst/>
                          <a:latin typeface="Trebuchet MS" panose="020B0603020202020204" pitchFamily="34" charset="0"/>
                        </a:rPr>
                        <a:t>ì</a:t>
                      </a:r>
                      <a:r>
                        <a:rPr kumimoji="0" lang="vi-VN" altLang="en-US" sz="2000" b="0" i="0" u="none" strike="noStrike" cap="none" normalizeH="0" baseline="0">
                          <a:ln>
                            <a:noFill/>
                          </a:ln>
                          <a:solidFill>
                            <a:srgbClr val="404040"/>
                          </a:solidFill>
                          <a:effectLst/>
                          <a:latin typeface="Arial" panose="020B0604020202020204" pitchFamily="34" charset="0"/>
                        </a:rPr>
                        <a:t>nh trường tiểu học/xã l</a:t>
                      </a:r>
                      <a:r>
                        <a:rPr kumimoji="0" lang="vi-VN" altLang="en-US" sz="2000" b="0" i="0" u="none" strike="noStrike" cap="none" normalizeH="0" baseline="0">
                          <a:ln>
                            <a:noFill/>
                          </a:ln>
                          <a:solidFill>
                            <a:srgbClr val="404040"/>
                          </a:solidFill>
                          <a:effectLst/>
                          <a:latin typeface="Trebuchet MS" panose="020B0603020202020204" pitchFamily="34" charset="0"/>
                        </a:rPr>
                        <a:t>à</a:t>
                      </a:r>
                      <a:r>
                        <a:rPr kumimoji="0" lang="vi-VN" altLang="en-US" sz="2000" b="0" i="0" u="none" strike="noStrike" cap="none" normalizeH="0" baseline="0">
                          <a:ln>
                            <a:noFill/>
                          </a:ln>
                          <a:solidFill>
                            <a:srgbClr val="404040"/>
                          </a:solidFill>
                          <a:effectLst/>
                          <a:latin typeface="Arial" panose="020B0604020202020204" pitchFamily="34" charset="0"/>
                        </a:rPr>
                        <a:t> </a:t>
                      </a:r>
                      <a:r>
                        <a:rPr kumimoji="0" lang="vi-VN" altLang="en-US" sz="2000" b="1" i="0" u="none" strike="noStrike" cap="none" normalizeH="0" baseline="0">
                          <a:ln>
                            <a:noFill/>
                          </a:ln>
                          <a:solidFill>
                            <a:srgbClr val="404040"/>
                          </a:solidFill>
                          <a:effectLst/>
                          <a:latin typeface="Arial" panose="020B0604020202020204" pitchFamily="34" charset="0"/>
                        </a:rPr>
                        <a:t>1,25;</a:t>
                      </a:r>
                      <a:r>
                        <a:rPr kumimoji="0" lang="vi-VN" altLang="en-US" sz="2000" b="0" i="0" u="none" strike="noStrike" cap="none" normalizeH="0" baseline="0">
                          <a:ln>
                            <a:noFill/>
                          </a:ln>
                          <a:solidFill>
                            <a:srgbClr val="404040"/>
                          </a:solidFill>
                          <a:effectLst/>
                          <a:latin typeface="Arial" panose="020B0604020202020204" pitchFamily="34" charset="0"/>
                        </a:rPr>
                        <a:t> tỉ lệ trung b</a:t>
                      </a:r>
                      <a:r>
                        <a:rPr kumimoji="0" lang="vi-VN" altLang="en-US" sz="2000" b="0" i="0" u="none" strike="noStrike" cap="none" normalizeH="0" baseline="0">
                          <a:ln>
                            <a:noFill/>
                          </a:ln>
                          <a:solidFill>
                            <a:srgbClr val="404040"/>
                          </a:solidFill>
                          <a:effectLst/>
                          <a:latin typeface="Trebuchet MS" panose="020B0603020202020204" pitchFamily="34" charset="0"/>
                        </a:rPr>
                        <a:t>ì</a:t>
                      </a:r>
                      <a:r>
                        <a:rPr kumimoji="0" lang="vi-VN" altLang="en-US" sz="2000" b="0" i="0" u="none" strike="noStrike" cap="none" normalizeH="0" baseline="0">
                          <a:ln>
                            <a:noFill/>
                          </a:ln>
                          <a:solidFill>
                            <a:srgbClr val="404040"/>
                          </a:solidFill>
                          <a:effectLst/>
                          <a:latin typeface="Arial" panose="020B0604020202020204" pitchFamily="34" charset="0"/>
                        </a:rPr>
                        <a:t>nh điểm trường/trường tiểu học l</a:t>
                      </a:r>
                      <a:r>
                        <a:rPr kumimoji="0" lang="vi-VN" altLang="en-US" sz="2000" b="0" i="0" u="none" strike="noStrike" cap="none" normalizeH="0" baseline="0">
                          <a:ln>
                            <a:noFill/>
                          </a:ln>
                          <a:solidFill>
                            <a:srgbClr val="404040"/>
                          </a:solidFill>
                          <a:effectLst/>
                          <a:latin typeface="Trebuchet MS" panose="020B0603020202020204" pitchFamily="34" charset="0"/>
                        </a:rPr>
                        <a:t>à</a:t>
                      </a:r>
                      <a:r>
                        <a:rPr kumimoji="0" lang="vi-VN" altLang="en-US" sz="2000" b="0" i="0" u="none" strike="noStrike" cap="none" normalizeH="0" baseline="0">
                          <a:ln>
                            <a:noFill/>
                          </a:ln>
                          <a:solidFill>
                            <a:srgbClr val="404040"/>
                          </a:solidFill>
                          <a:effectLst/>
                          <a:latin typeface="Arial" panose="020B0604020202020204" pitchFamily="34" charset="0"/>
                        </a:rPr>
                        <a:t> </a:t>
                      </a:r>
                      <a:r>
                        <a:rPr kumimoji="0" lang="vi-VN" altLang="en-US" sz="2000" b="1" i="0" u="none" strike="noStrike" cap="none" normalizeH="0" baseline="0">
                          <a:ln>
                            <a:noFill/>
                          </a:ln>
                          <a:solidFill>
                            <a:srgbClr val="404040"/>
                          </a:solidFill>
                          <a:effectLst/>
                          <a:latin typeface="Arial" panose="020B0604020202020204" pitchFamily="34" charset="0"/>
                        </a:rPr>
                        <a:t>1,26</a:t>
                      </a:r>
                      <a:r>
                        <a:rPr kumimoji="0" lang="vi-VN" altLang="en-US" sz="2000" b="0" i="0" u="none" strike="noStrike" cap="none" normalizeH="0" baseline="0">
                          <a:ln>
                            <a:noFill/>
                          </a:ln>
                          <a:solidFill>
                            <a:srgbClr val="404040"/>
                          </a:solidFill>
                          <a:effectLst/>
                          <a:latin typeface="Arial" panose="020B0604020202020204" pitchFamily="34" charset="0"/>
                        </a:rPr>
                        <a:t>; nhiều trường tiểu học c</a:t>
                      </a:r>
                      <a:r>
                        <a:rPr kumimoji="0" lang="vi-VN" altLang="en-US" sz="2000" b="0" i="0" u="none" strike="noStrike" cap="none" normalizeH="0" baseline="0">
                          <a:ln>
                            <a:noFill/>
                          </a:ln>
                          <a:solidFill>
                            <a:srgbClr val="404040"/>
                          </a:solidFill>
                          <a:effectLst/>
                          <a:latin typeface="Trebuchet MS" panose="020B0603020202020204" pitchFamily="34" charset="0"/>
                        </a:rPr>
                        <a:t>ó</a:t>
                      </a:r>
                      <a:r>
                        <a:rPr kumimoji="0" lang="vi-VN" altLang="en-US" sz="2000" b="0" i="0" u="none" strike="noStrike" cap="none" normalizeH="0" baseline="0">
                          <a:ln>
                            <a:noFill/>
                          </a:ln>
                          <a:solidFill>
                            <a:srgbClr val="404040"/>
                          </a:solidFill>
                          <a:effectLst/>
                          <a:latin typeface="Arial" panose="020B0604020202020204" pitchFamily="34" charset="0"/>
                        </a:rPr>
                        <a:t> từ 3 đến 5 điểm trường (chủ yếu ở c</a:t>
                      </a:r>
                      <a:r>
                        <a:rPr kumimoji="0" lang="vi-VN" altLang="en-US" sz="2000" b="0" i="0" u="none" strike="noStrike" cap="none" normalizeH="0" baseline="0">
                          <a:ln>
                            <a:noFill/>
                          </a:ln>
                          <a:solidFill>
                            <a:srgbClr val="404040"/>
                          </a:solidFill>
                          <a:effectLst/>
                          <a:latin typeface="Trebuchet MS" panose="020B0603020202020204" pitchFamily="34" charset="0"/>
                        </a:rPr>
                        <a:t>á</a:t>
                      </a:r>
                      <a:r>
                        <a:rPr kumimoji="0" lang="vi-VN" altLang="en-US" sz="2000" b="0" i="0" u="none" strike="noStrike" cap="none" normalizeH="0" baseline="0">
                          <a:ln>
                            <a:noFill/>
                          </a:ln>
                          <a:solidFill>
                            <a:srgbClr val="404040"/>
                          </a:solidFill>
                          <a:effectLst/>
                          <a:latin typeface="Arial" panose="020B0604020202020204" pitchFamily="34" charset="0"/>
                        </a:rPr>
                        <a:t>c v</a:t>
                      </a:r>
                      <a:r>
                        <a:rPr kumimoji="0" lang="vi-VN" altLang="en-US" sz="2000" b="0" i="0" u="none" strike="noStrike" cap="none" normalizeH="0" baseline="0">
                          <a:ln>
                            <a:noFill/>
                          </a:ln>
                          <a:solidFill>
                            <a:srgbClr val="404040"/>
                          </a:solidFill>
                          <a:effectLst/>
                          <a:latin typeface="Trebuchet MS" panose="020B0603020202020204" pitchFamily="34" charset="0"/>
                        </a:rPr>
                        <a:t>ù</a:t>
                      </a:r>
                      <a:r>
                        <a:rPr kumimoji="0" lang="vi-VN" altLang="en-US" sz="2000" b="0" i="0" u="none" strike="noStrike" cap="none" normalizeH="0" baseline="0">
                          <a:ln>
                            <a:noFill/>
                          </a:ln>
                          <a:solidFill>
                            <a:srgbClr val="404040"/>
                          </a:solidFill>
                          <a:effectLst/>
                          <a:latin typeface="Arial" panose="020B0604020202020204" pitchFamily="34" charset="0"/>
                        </a:rPr>
                        <a:t>ng miền n</a:t>
                      </a:r>
                      <a:r>
                        <a:rPr kumimoji="0" lang="vi-VN" altLang="en-US" sz="2000" b="0" i="0" u="none" strike="noStrike" cap="none" normalizeH="0" baseline="0">
                          <a:ln>
                            <a:noFill/>
                          </a:ln>
                          <a:solidFill>
                            <a:srgbClr val="404040"/>
                          </a:solidFill>
                          <a:effectLst/>
                          <a:latin typeface="Trebuchet MS" panose="020B0603020202020204" pitchFamily="34" charset="0"/>
                        </a:rPr>
                        <a:t>ú</a:t>
                      </a:r>
                      <a:r>
                        <a:rPr kumimoji="0" lang="vi-VN" altLang="en-US" sz="2000" b="0" i="0" u="none" strike="noStrike" cap="none" normalizeH="0" baseline="0">
                          <a:ln>
                            <a:noFill/>
                          </a:ln>
                          <a:solidFill>
                            <a:srgbClr val="404040"/>
                          </a:solidFill>
                          <a:effectLst/>
                          <a:latin typeface="Arial" panose="020B0604020202020204" pitchFamily="34" charset="0"/>
                        </a:rPr>
                        <a:t>i).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vi-VN" altLang="en-US" sz="2000" b="0" i="0" u="none" strike="noStrike" cap="none" normalizeH="0" baseline="0">
                          <a:ln>
                            <a:noFill/>
                          </a:ln>
                          <a:solidFill>
                            <a:srgbClr val="404040"/>
                          </a:solidFill>
                          <a:effectLst/>
                          <a:latin typeface="Arial" panose="020B0604020202020204" pitchFamily="34" charset="0"/>
                        </a:rPr>
                        <a:t>- Số t</a:t>
                      </a:r>
                      <a:r>
                        <a:rPr kumimoji="0" lang="sq-AL" altLang="en-US" sz="2000" b="0" i="0" u="none" strike="noStrike" cap="none" normalizeH="0" baseline="0">
                          <a:ln>
                            <a:noFill/>
                          </a:ln>
                          <a:solidFill>
                            <a:srgbClr val="404040"/>
                          </a:solidFill>
                          <a:effectLst/>
                          <a:latin typeface="Arial" panose="020B0604020202020204" pitchFamily="34" charset="0"/>
                        </a:rPr>
                        <a:t>rường tiểu học đạt chuẩn quốc gia trên to</a:t>
                      </a:r>
                      <a:r>
                        <a:rPr kumimoji="0" lang="sq-AL" altLang="en-US" sz="2000" b="0" i="0" u="none" strike="noStrike" cap="none" normalizeH="0" baseline="0">
                          <a:ln>
                            <a:noFill/>
                          </a:ln>
                          <a:solidFill>
                            <a:srgbClr val="404040"/>
                          </a:solidFill>
                          <a:effectLst/>
                          <a:latin typeface="Trebuchet MS" panose="020B0603020202020204" pitchFamily="34" charset="0"/>
                        </a:rPr>
                        <a:t>à</a:t>
                      </a:r>
                      <a:r>
                        <a:rPr kumimoji="0" lang="sq-AL" altLang="en-US" sz="2000" b="0" i="0" u="none" strike="noStrike" cap="none" normalizeH="0" baseline="0">
                          <a:ln>
                            <a:noFill/>
                          </a:ln>
                          <a:solidFill>
                            <a:srgbClr val="404040"/>
                          </a:solidFill>
                          <a:effectLst/>
                          <a:latin typeface="Arial" panose="020B0604020202020204" pitchFamily="34" charset="0"/>
                        </a:rPr>
                        <a:t>n quốc đạt </a:t>
                      </a:r>
                      <a:r>
                        <a:rPr kumimoji="0" lang="sq-AL" altLang="en-US" sz="2000" b="1" i="0" u="none" strike="noStrike" cap="none" normalizeH="0" baseline="0">
                          <a:ln>
                            <a:noFill/>
                          </a:ln>
                          <a:solidFill>
                            <a:srgbClr val="404040"/>
                          </a:solidFill>
                          <a:effectLst/>
                          <a:latin typeface="Arial" panose="020B0604020202020204" pitchFamily="34" charset="0"/>
                        </a:rPr>
                        <a:t>66%,</a:t>
                      </a:r>
                      <a:r>
                        <a:rPr kumimoji="0" lang="sq-AL" altLang="en-US" sz="2000" b="0" i="0" u="none" strike="noStrike" cap="none" normalizeH="0" baseline="0">
                          <a:ln>
                            <a:noFill/>
                          </a:ln>
                          <a:solidFill>
                            <a:srgbClr val="404040"/>
                          </a:solidFill>
                          <a:effectLst/>
                          <a:latin typeface="Arial" panose="020B0604020202020204" pitchFamily="34" charset="0"/>
                        </a:rPr>
                        <a:t> trong đ</a:t>
                      </a:r>
                      <a:r>
                        <a:rPr kumimoji="0" lang="sq-AL" altLang="en-US" sz="2000" b="0" i="0" u="none" strike="noStrike" cap="none" normalizeH="0" baseline="0">
                          <a:ln>
                            <a:noFill/>
                          </a:ln>
                          <a:solidFill>
                            <a:srgbClr val="404040"/>
                          </a:solidFill>
                          <a:effectLst/>
                          <a:latin typeface="Trebuchet MS" panose="020B0603020202020204" pitchFamily="34" charset="0"/>
                        </a:rPr>
                        <a:t>ó</a:t>
                      </a:r>
                      <a:r>
                        <a:rPr kumimoji="0" lang="sq-AL" altLang="en-US" sz="2000" b="0" i="0" u="none" strike="noStrike" cap="none" normalizeH="0" baseline="0">
                          <a:ln>
                            <a:noFill/>
                          </a:ln>
                          <a:solidFill>
                            <a:srgbClr val="404040"/>
                          </a:solidFill>
                          <a:effectLst/>
                          <a:latin typeface="Arial" panose="020B0604020202020204" pitchFamily="34" charset="0"/>
                        </a:rPr>
                        <a:t> c</a:t>
                      </a:r>
                      <a:r>
                        <a:rPr kumimoji="0" lang="sq-AL" altLang="en-US" sz="2000" b="0" i="0" u="none" strike="noStrike" cap="none" normalizeH="0" baseline="0">
                          <a:ln>
                            <a:noFill/>
                          </a:ln>
                          <a:solidFill>
                            <a:srgbClr val="404040"/>
                          </a:solidFill>
                          <a:effectLst/>
                          <a:latin typeface="Trebuchet MS" panose="020B0603020202020204" pitchFamily="34" charset="0"/>
                        </a:rPr>
                        <a:t>ó</a:t>
                      </a:r>
                      <a:r>
                        <a:rPr kumimoji="0" lang="sq-AL" altLang="en-US" sz="2000" b="0" i="0" u="none" strike="noStrike" cap="none" normalizeH="0" baseline="0">
                          <a:ln>
                            <a:noFill/>
                          </a:ln>
                          <a:solidFill>
                            <a:srgbClr val="404040"/>
                          </a:solidFill>
                          <a:effectLst/>
                          <a:latin typeface="Arial" panose="020B0604020202020204" pitchFamily="34" charset="0"/>
                        </a:rPr>
                        <a:t> 1.946 trường tiểu học đạt chuẩn quốc gia mức độ 2 đạt tỉ lệ </a:t>
                      </a:r>
                      <a:r>
                        <a:rPr kumimoji="0" lang="sq-AL" altLang="en-US" sz="2000" b="1" i="0" u="none" strike="noStrike" cap="none" normalizeH="0" baseline="0">
                          <a:ln>
                            <a:noFill/>
                          </a:ln>
                          <a:solidFill>
                            <a:srgbClr val="404040"/>
                          </a:solidFill>
                          <a:effectLst/>
                          <a:latin typeface="Arial" panose="020B0604020202020204" pitchFamily="34" charset="0"/>
                        </a:rPr>
                        <a:t>13,9%.</a:t>
                      </a:r>
                      <a:r>
                        <a:rPr kumimoji="0" lang="sq-AL" altLang="en-US" sz="2000" b="0" i="0" u="none" strike="noStrike" cap="none" normalizeH="0" baseline="0">
                          <a:ln>
                            <a:noFill/>
                          </a:ln>
                          <a:solidFill>
                            <a:srgbClr val="404040"/>
                          </a:solidFill>
                          <a:effectLst/>
                          <a:latin typeface="Arial" panose="020B0604020202020204" pitchFamily="34" charset="0"/>
                        </a:rPr>
                        <a:t> </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en-US" sz="2000" b="0" i="0" u="none" strike="noStrike" cap="none" normalizeH="0" baseline="0">
                          <a:ln>
                            <a:noFill/>
                          </a:ln>
                          <a:solidFill>
                            <a:srgbClr val="404040"/>
                          </a:solidFill>
                          <a:effectLst/>
                          <a:latin typeface="Trebuchet MS" panose="020B0603020202020204" pitchFamily="34" charset="0"/>
                        </a:rPr>
                        <a:t>-</a:t>
                      </a:r>
                      <a:r>
                        <a:rPr kumimoji="0" lang="vi-VN" altLang="en-US" sz="2000" b="0" i="0" u="none" strike="noStrike" cap="none" normalizeH="0" baseline="0">
                          <a:ln>
                            <a:noFill/>
                          </a:ln>
                          <a:solidFill>
                            <a:srgbClr val="404040"/>
                          </a:solidFill>
                          <a:effectLst/>
                          <a:latin typeface="Trebuchet MS" panose="020B0603020202020204" pitchFamily="34" charset="0"/>
                        </a:rPr>
                        <a:t>Toàn quốc có </a:t>
                      </a:r>
                      <a:r>
                        <a:rPr kumimoji="0" lang="vi-VN" altLang="zh-CN" sz="2000" b="0" i="0" u="none" strike="noStrike" cap="none" normalizeH="0" baseline="0">
                          <a:ln>
                            <a:noFill/>
                          </a:ln>
                          <a:solidFill>
                            <a:srgbClr val="404040"/>
                          </a:solidFill>
                          <a:effectLst/>
                          <a:latin typeface="Trebuchet MS" panose="020B0603020202020204" pitchFamily="34" charset="0"/>
                        </a:rPr>
                        <a:t>247.976 phòng học kiên cố, đạt </a:t>
                      </a:r>
                      <a:r>
                        <a:rPr kumimoji="0" lang="vi-VN" altLang="zh-CN" sz="2000" b="1" i="0" u="none" strike="noStrike" cap="none" normalizeH="0" baseline="0">
                          <a:ln>
                            <a:noFill/>
                          </a:ln>
                          <a:solidFill>
                            <a:srgbClr val="404040"/>
                          </a:solidFill>
                          <a:effectLst/>
                          <a:latin typeface="Trebuchet MS" panose="020B0603020202020204" pitchFamily="34" charset="0"/>
                        </a:rPr>
                        <a:t>71.1%;</a:t>
                      </a:r>
                      <a:r>
                        <a:rPr kumimoji="0" lang="vi-VN" altLang="zh-CN" sz="2000" b="0" i="0" u="none" strike="noStrike" cap="none" normalizeH="0" baseline="0">
                          <a:ln>
                            <a:noFill/>
                          </a:ln>
                          <a:solidFill>
                            <a:srgbClr val="404040"/>
                          </a:solidFill>
                          <a:effectLst/>
                          <a:latin typeface="Trebuchet MS" panose="020B0603020202020204" pitchFamily="34" charset="0"/>
                        </a:rPr>
                        <a:t>  phòng bán kiên cố, đạt </a:t>
                      </a:r>
                      <a:r>
                        <a:rPr kumimoji="0" lang="vi-VN" altLang="zh-CN" sz="2000" b="1" i="0" u="none" strike="noStrike" cap="none" normalizeH="0" baseline="0">
                          <a:ln>
                            <a:noFill/>
                          </a:ln>
                          <a:solidFill>
                            <a:srgbClr val="404040"/>
                          </a:solidFill>
                          <a:effectLst/>
                          <a:latin typeface="Trebuchet MS" panose="020B0603020202020204" pitchFamily="34" charset="0"/>
                        </a:rPr>
                        <a:t>24%, </a:t>
                      </a:r>
                      <a:r>
                        <a:rPr kumimoji="0" lang="vi-VN" altLang="zh-CN" sz="2000" b="0" i="0" u="none" strike="noStrike" cap="none" normalizeH="0" baseline="0">
                          <a:ln>
                            <a:noFill/>
                          </a:ln>
                          <a:solidFill>
                            <a:srgbClr val="404040"/>
                          </a:solidFill>
                          <a:effectLst/>
                          <a:latin typeface="Trebuchet MS" panose="020B0603020202020204" pitchFamily="34" charset="0"/>
                        </a:rPr>
                        <a:t>vẫn còn trên </a:t>
                      </a:r>
                      <a:r>
                        <a:rPr kumimoji="0" lang="vi-VN" altLang="zh-CN" sz="2000" b="1" i="0" u="none" strike="noStrike" cap="none" normalizeH="0" baseline="0">
                          <a:ln>
                            <a:noFill/>
                          </a:ln>
                          <a:solidFill>
                            <a:srgbClr val="404040"/>
                          </a:solidFill>
                          <a:effectLst/>
                          <a:latin typeface="Trebuchet MS" panose="020B0603020202020204" pitchFamily="34" charset="0"/>
                        </a:rPr>
                        <a:t>5%</a:t>
                      </a:r>
                      <a:r>
                        <a:rPr kumimoji="0" lang="vi-VN" altLang="zh-CN" sz="2000" b="0" i="0" u="none" strike="noStrike" cap="none" normalizeH="0" baseline="0">
                          <a:ln>
                            <a:noFill/>
                          </a:ln>
                          <a:solidFill>
                            <a:srgbClr val="404040"/>
                          </a:solidFill>
                          <a:effectLst/>
                          <a:latin typeface="Trebuchet MS" panose="020B0603020202020204" pitchFamily="34" charset="0"/>
                        </a:rPr>
                        <a:t> phòng học tạm và mượn.</a:t>
                      </a: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zh-CN" sz="2000" b="0" i="0" u="none" strike="noStrike" cap="none" normalizeH="0" baseline="0">
                          <a:ln>
                            <a:noFill/>
                          </a:ln>
                          <a:solidFill>
                            <a:srgbClr val="404040"/>
                          </a:solidFill>
                          <a:effectLst/>
                          <a:latin typeface="Trebuchet MS" panose="020B0603020202020204" pitchFamily="34" charset="0"/>
                          <a:ea typeface="SimSun" panose="02010600030101010101" pitchFamily="2" charset="-122"/>
                        </a:rPr>
                        <a:t>- </a:t>
                      </a:r>
                      <a:r>
                        <a:rPr kumimoji="0" lang="vi-VN" altLang="zh-CN" sz="2000" b="0" i="0" u="none" strike="noStrike" cap="none" normalizeH="0" baseline="0">
                          <a:ln>
                            <a:noFill/>
                          </a:ln>
                          <a:solidFill>
                            <a:srgbClr val="404040"/>
                          </a:solidFill>
                          <a:effectLst/>
                          <a:latin typeface="Trebuchet MS" panose="020B0603020202020204" pitchFamily="34" charset="0"/>
                        </a:rPr>
                        <a:t>Hiện tại ở cấp Tiểu học tỷ lệ phòng học trung bình chung cả nước là </a:t>
                      </a:r>
                      <a:r>
                        <a:rPr kumimoji="0" lang="vi-VN" altLang="zh-CN" sz="2000" b="1" i="0" u="none" strike="noStrike" cap="none" normalizeH="0" baseline="0">
                          <a:ln>
                            <a:noFill/>
                          </a:ln>
                          <a:solidFill>
                            <a:srgbClr val="404040"/>
                          </a:solidFill>
                          <a:effectLst/>
                          <a:latin typeface="Trebuchet MS" panose="020B0603020202020204" pitchFamily="34" charset="0"/>
                        </a:rPr>
                        <a:t>0,89</a:t>
                      </a:r>
                      <a:r>
                        <a:rPr kumimoji="0" lang="vi-VN" altLang="zh-CN" sz="2000" b="0" i="0" u="none" strike="noStrike" cap="none" normalizeH="0" baseline="0">
                          <a:ln>
                            <a:noFill/>
                          </a:ln>
                          <a:solidFill>
                            <a:srgbClr val="404040"/>
                          </a:solidFill>
                          <a:effectLst/>
                          <a:latin typeface="Trebuchet MS" panose="020B0603020202020204" pitchFamily="34" charset="0"/>
                        </a:rPr>
                        <a:t> (Miền núi phía Bắc 0,90; Tây Nguyên 0,85; Tây Nam Bộ 0,7).</a:t>
                      </a:r>
                      <a:endParaRPr kumimoji="0" lang="en-US" altLang="zh-CN" sz="2000" b="0" i="0" u="none" strike="noStrike" cap="none" normalizeH="0" baseline="0">
                        <a:ln>
                          <a:noFill/>
                        </a:ln>
                        <a:solidFill>
                          <a:srgbClr val="404040"/>
                        </a:solidFill>
                        <a:effectLst/>
                        <a:latin typeface="Trebuchet MS" panose="020B0603020202020204" pitchFamily="34" charset="0"/>
                        <a:ea typeface="SimSun" panose="02010600030101010101" pitchFamily="2" charset="-122"/>
                      </a:endParaRPr>
                    </a:p>
                    <a:p>
                      <a:pPr marL="342900" marR="0" lvl="0" indent="-182563"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pPr>
                      <a:r>
                        <a:rPr kumimoji="0" lang="en-US" altLang="zh-CN" sz="2000" b="0" i="0" u="none" strike="noStrike" cap="none" normalizeH="0" baseline="0">
                          <a:ln>
                            <a:noFill/>
                          </a:ln>
                          <a:solidFill>
                            <a:srgbClr val="404040"/>
                          </a:solidFill>
                          <a:effectLst/>
                          <a:latin typeface="Trebuchet MS" panose="020B0603020202020204" pitchFamily="34" charset="0"/>
                          <a:ea typeface="SimSun" panose="02010600030101010101" pitchFamily="2" charset="-122"/>
                        </a:rPr>
                        <a:t>- </a:t>
                      </a:r>
                      <a:r>
                        <a:rPr kumimoji="0" lang="vi-VN" altLang="zh-CN" sz="2000" b="0" i="0" u="none" strike="noStrike" cap="none" normalizeH="0" baseline="0">
                          <a:ln>
                            <a:noFill/>
                          </a:ln>
                          <a:solidFill>
                            <a:srgbClr val="404040"/>
                          </a:solidFill>
                          <a:effectLst/>
                          <a:latin typeface="Trebuchet MS" panose="020B0603020202020204" pitchFamily="34" charset="0"/>
                        </a:rPr>
                        <a:t> Tỷ lệ học sinh tiểu học 2 buổi/ngày trên toàn quốc hiện nay đạt </a:t>
                      </a:r>
                      <a:r>
                        <a:rPr kumimoji="0" lang="en-US" altLang="zh-CN" sz="2000" b="0" i="0" u="none" strike="noStrike" cap="none" normalizeH="0" baseline="0">
                          <a:ln>
                            <a:noFill/>
                          </a:ln>
                          <a:solidFill>
                            <a:srgbClr val="404040"/>
                          </a:solidFill>
                          <a:effectLst/>
                          <a:latin typeface="Trebuchet MS" panose="020B0603020202020204" pitchFamily="34" charset="0"/>
                          <a:ea typeface="SimSun" panose="02010600030101010101" pitchFamily="2" charset="-122"/>
                        </a:rPr>
                        <a:t>trên</a:t>
                      </a:r>
                      <a:r>
                        <a:rPr kumimoji="0" lang="vi-VN" altLang="zh-CN" sz="2000" b="0" i="0" u="none" strike="noStrike" cap="none" normalizeH="0" baseline="0">
                          <a:ln>
                            <a:noFill/>
                          </a:ln>
                          <a:solidFill>
                            <a:srgbClr val="404040"/>
                          </a:solidFill>
                          <a:effectLst/>
                          <a:latin typeface="Trebuchet MS" panose="020B0603020202020204" pitchFamily="34" charset="0"/>
                        </a:rPr>
                        <a:t> </a:t>
                      </a:r>
                      <a:r>
                        <a:rPr kumimoji="0" lang="vi-VN" altLang="zh-CN" sz="2000" b="1" i="0" u="none" strike="noStrike" cap="none" normalizeH="0" baseline="0">
                          <a:ln>
                            <a:noFill/>
                          </a:ln>
                          <a:solidFill>
                            <a:srgbClr val="404040"/>
                          </a:solidFill>
                          <a:effectLst/>
                          <a:latin typeface="Trebuchet MS" panose="020B0603020202020204" pitchFamily="34" charset="0"/>
                        </a:rPr>
                        <a:t>80%.</a:t>
                      </a:r>
                      <a:r>
                        <a:rPr kumimoji="0" lang="vi-VN" altLang="zh-CN" sz="2400" b="0" i="0" u="none" strike="noStrike" cap="none" normalizeH="0" baseline="0">
                          <a:ln>
                            <a:noFill/>
                          </a:ln>
                          <a:solidFill>
                            <a:srgbClr val="404040"/>
                          </a:solidFill>
                          <a:effectLst/>
                          <a:latin typeface="Trebuchet MS" panose="020B0603020202020204" pitchFamily="34" charset="0"/>
                        </a:rPr>
                        <a:t> </a:t>
                      </a:r>
                      <a:endParaRPr kumimoji="0" lang="en-GB" altLang="en-US" sz="2400" b="0" i="0" u="none" strike="noStrike" cap="none" normalizeH="0" baseline="0">
                        <a:ln>
                          <a:noFill/>
                        </a:ln>
                        <a:solidFill>
                          <a:srgbClr val="404040"/>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2978447688"/>
                  </a:ext>
                </a:extLst>
              </a:tr>
            </a:tbl>
          </a:graphicData>
        </a:graphic>
      </p:graphicFrame>
      <p:sp>
        <p:nvSpPr>
          <p:cNvPr id="15371" name="Text Box 29">
            <a:extLst>
              <a:ext uri="{FF2B5EF4-FFF2-40B4-BE49-F238E27FC236}">
                <a16:creationId xmlns:a16="http://schemas.microsoft.com/office/drawing/2014/main" id="{FC2F6C09-7F3D-41F2-A739-AE0F02DC9EFD}"/>
              </a:ext>
            </a:extLst>
          </p:cNvPr>
          <p:cNvSpPr txBox="1">
            <a:spLocks noChangeArrowheads="1"/>
          </p:cNvSpPr>
          <p:nvPr/>
        </p:nvSpPr>
        <p:spPr bwMode="auto">
          <a:xfrm>
            <a:off x="2339975" y="334963"/>
            <a:ext cx="830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en-US" sz="2400" b="1">
                <a:solidFill>
                  <a:srgbClr val="0033CC"/>
                </a:solidFill>
              </a:rPr>
              <a:t>THỰC TRẠNG GIÁO DỤC TIỂU HỌC HIỆN NAY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id="{D8397C0D-4385-4D23-995D-63F51E71F715}"/>
              </a:ext>
            </a:extLst>
          </p:cNvPr>
          <p:cNvSpPr>
            <a:spLocks noGrp="1"/>
          </p:cNvSpPr>
          <p:nvPr>
            <p:ph type="dt" sz="quarter" idx="10"/>
          </p:nvPr>
        </p:nvSpPr>
        <p:spPr/>
        <p:txBody>
          <a:bodyPr/>
          <a:lstStyle/>
          <a:p>
            <a:pPr>
              <a:defRPr/>
            </a:pPr>
            <a:fld id="{DFE71FFA-7138-40F6-BA56-AA34DF7C7A90}" type="datetime1">
              <a:rPr lang="en-US"/>
              <a:pPr>
                <a:defRPr/>
              </a:pPr>
              <a:t>4/9/2020</a:t>
            </a:fld>
            <a:endParaRPr lang="en-US"/>
          </a:p>
        </p:txBody>
      </p:sp>
      <p:graphicFrame>
        <p:nvGraphicFramePr>
          <p:cNvPr id="235542" name="Group 22">
            <a:extLst>
              <a:ext uri="{FF2B5EF4-FFF2-40B4-BE49-F238E27FC236}">
                <a16:creationId xmlns:a16="http://schemas.microsoft.com/office/drawing/2014/main" id="{41EA86EB-D66F-45A5-A4BC-EA319A5CAC16}"/>
              </a:ext>
            </a:extLst>
          </p:cNvPr>
          <p:cNvGraphicFramePr>
            <a:graphicFrameLocks noGrp="1"/>
          </p:cNvGraphicFramePr>
          <p:nvPr>
            <p:ph/>
          </p:nvPr>
        </p:nvGraphicFramePr>
        <p:xfrm>
          <a:off x="608013" y="1770063"/>
          <a:ext cx="10742612" cy="4524375"/>
        </p:xfrm>
        <a:graphic>
          <a:graphicData uri="http://schemas.openxmlformats.org/drawingml/2006/table">
            <a:tbl>
              <a:tblPr/>
              <a:tblGrid>
                <a:gridCol w="3384550">
                  <a:extLst>
                    <a:ext uri="{9D8B030D-6E8A-4147-A177-3AD203B41FA5}">
                      <a16:colId xmlns:a16="http://schemas.microsoft.com/office/drawing/2014/main" val="1117120942"/>
                    </a:ext>
                  </a:extLst>
                </a:gridCol>
                <a:gridCol w="7358062">
                  <a:extLst>
                    <a:ext uri="{9D8B030D-6E8A-4147-A177-3AD203B41FA5}">
                      <a16:colId xmlns:a16="http://schemas.microsoft.com/office/drawing/2014/main" val="226750319"/>
                    </a:ext>
                  </a:extLst>
                </a:gridCol>
              </a:tblGrid>
              <a:tr h="4524375">
                <a:tc>
                  <a:txBody>
                    <a:bodyPr/>
                    <a:lstStyle>
                      <a:lvl1pPr marL="342900" indent="-342900" defTabSz="457200" eaLnBrk="0" hangingPunct="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a:ln>
                            <a:noFill/>
                          </a:ln>
                          <a:solidFill>
                            <a:schemeClr val="tx1"/>
                          </a:solidFill>
                          <a:effectLst/>
                          <a:latin typeface="Arial Unicode MS" pitchFamily="34" charset="-128"/>
                          <a:cs typeface="Times New Roman" panose="02020603050405020304" pitchFamily="18" charset="0"/>
                        </a:rPr>
                        <a:t>Đội ngũ giáo viên cơ bản đủ về số lượng, đạt chuẩn về trình độ đào tạo và bước đầu đã được làm quen về đổi mới phương pháp dạy học đáp ứng yêu cầu đổi mới giáo dục ở cấp tiểu học</a:t>
                      </a:r>
                      <a:endParaRPr kumimoji="0" lang="en-GB" altLang="en-US" sz="2400" b="1" i="0" u="none" strike="noStrike" cap="none" normalizeH="0" baseline="0">
                        <a:ln>
                          <a:noFill/>
                        </a:ln>
                        <a:solidFill>
                          <a:schemeClr val="tx1"/>
                        </a:solidFill>
                        <a:effectLst/>
                        <a:latin typeface="Arial Unicode MS" pitchFamily="34" charset="-128"/>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eaLnBrk="0" hangingPunct="0">
                        <a:spcBef>
                          <a:spcPts val="1000"/>
                        </a:spcBef>
                        <a:buClr>
                          <a:schemeClr val="accent1"/>
                        </a:buClr>
                        <a:buSzPct val="80000"/>
                        <a:buFont typeface="Wingdings 3" panose="05040102010807070707" pitchFamily="18" charset="2"/>
                        <a:tabLst>
                          <a:tab pos="539750" algn="l"/>
                          <a:tab pos="630238" algn="l"/>
                        </a:tabLst>
                        <a:defRPr sz="1600">
                          <a:solidFill>
                            <a:srgbClr val="404040"/>
                          </a:solidFill>
                          <a:latin typeface="Trebuchet MS" panose="020B0603020202020204" pitchFamily="34" charset="0"/>
                        </a:defRPr>
                      </a:lvl1pPr>
                      <a:lvl2pPr marL="742950" indent="-285750" defTabSz="457200" eaLnBrk="0" hangingPunct="0">
                        <a:spcBef>
                          <a:spcPts val="1000"/>
                        </a:spcBef>
                        <a:buClr>
                          <a:schemeClr val="accent1"/>
                        </a:buClr>
                        <a:buSzPct val="80000"/>
                        <a:buFont typeface="Wingdings 3" panose="05040102010807070707" pitchFamily="18" charset="2"/>
                        <a:tabLst>
                          <a:tab pos="539750" algn="l"/>
                          <a:tab pos="630238" algn="l"/>
                        </a:tabLst>
                        <a:defRPr sz="1400">
                          <a:solidFill>
                            <a:srgbClr val="404040"/>
                          </a:solidFill>
                          <a:latin typeface="Trebuchet MS" panose="020B0603020202020204" pitchFamily="34" charset="0"/>
                        </a:defRPr>
                      </a:lvl2pPr>
                      <a:lvl3pPr marL="1143000" indent="-228600" defTabSz="457200" eaLnBrk="0" hangingPunct="0">
                        <a:spcBef>
                          <a:spcPts val="1000"/>
                        </a:spcBef>
                        <a:buClr>
                          <a:schemeClr val="accent1"/>
                        </a:buClr>
                        <a:buSzPct val="80000"/>
                        <a:buFont typeface="Wingdings 3" panose="05040102010807070707" pitchFamily="18" charset="2"/>
                        <a:tabLst>
                          <a:tab pos="539750" algn="l"/>
                          <a:tab pos="630238" algn="l"/>
                        </a:tabLst>
                        <a:defRPr sz="1200">
                          <a:solidFill>
                            <a:srgbClr val="404040"/>
                          </a:solidFill>
                          <a:latin typeface="Trebuchet MS" panose="020B0603020202020204" pitchFamily="34" charset="0"/>
                        </a:defRPr>
                      </a:lvl3pPr>
                      <a:lvl4pPr marL="1600200" indent="-228600" defTabSz="457200" eaLnBrk="0" hangingPunct="0">
                        <a:spcBef>
                          <a:spcPts val="1000"/>
                        </a:spcBef>
                        <a:buClr>
                          <a:schemeClr val="accent1"/>
                        </a:buClr>
                        <a:buSzPct val="80000"/>
                        <a:buFont typeface="Wingdings 3" panose="05040102010807070707" pitchFamily="18" charset="2"/>
                        <a:tabLst>
                          <a:tab pos="539750" algn="l"/>
                          <a:tab pos="630238" algn="l"/>
                        </a:tabLst>
                        <a:defRPr sz="1000">
                          <a:solidFill>
                            <a:srgbClr val="404040"/>
                          </a:solidFill>
                          <a:latin typeface="Trebuchet MS" panose="020B0603020202020204" pitchFamily="34" charset="0"/>
                        </a:defRPr>
                      </a:lvl4pPr>
                      <a:lvl5pPr marL="2057400" indent="-228600" defTabSz="457200" eaLnBrk="0" hangingPunct="0">
                        <a:spcBef>
                          <a:spcPts val="1000"/>
                        </a:spcBef>
                        <a:buClr>
                          <a:schemeClr val="accent1"/>
                        </a:buClr>
                        <a:buSzPct val="80000"/>
                        <a:buFont typeface="Wingdings 3" panose="05040102010807070707" pitchFamily="18" charset="2"/>
                        <a:tabLst>
                          <a:tab pos="539750" algn="l"/>
                          <a:tab pos="630238" algn="l"/>
                        </a:tabLst>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tabLst>
                          <a:tab pos="539750" algn="l"/>
                          <a:tab pos="630238" algn="l"/>
                        </a:tabLst>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tabLst>
                          <a:tab pos="539750" algn="l"/>
                          <a:tab pos="630238" algn="l"/>
                        </a:tabLst>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tabLst>
                          <a:tab pos="539750" algn="l"/>
                          <a:tab pos="630238" algn="l"/>
                        </a:tabLst>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tabLst>
                          <a:tab pos="539750" algn="l"/>
                          <a:tab pos="630238" algn="l"/>
                        </a:tabLst>
                        <a:defRPr sz="1000">
                          <a:solidFill>
                            <a:srgbClr val="404040"/>
                          </a:solidFill>
                          <a:latin typeface="Trebuchet MS" panose="020B0603020202020204" pitchFamily="34" charset="0"/>
                        </a:defRPr>
                      </a:lvl9pPr>
                    </a:lstStyle>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tab pos="539750" algn="l"/>
                          <a:tab pos="630238" algn="l"/>
                        </a:tabLst>
                      </a:pPr>
                      <a:r>
                        <a:rPr kumimoji="0" lang="da-DK" altLang="en-US" sz="2400" b="0" i="0" u="none" strike="noStrike" cap="none" normalizeH="0" baseline="0">
                          <a:ln>
                            <a:noFill/>
                          </a:ln>
                          <a:solidFill>
                            <a:srgbClr val="404040"/>
                          </a:solidFill>
                          <a:effectLst/>
                          <a:latin typeface="Trebuchet MS" panose="020B0603020202020204" pitchFamily="34" charset="0"/>
                        </a:rPr>
                        <a:t>- Cả nước có gần </a:t>
                      </a:r>
                      <a:r>
                        <a:rPr kumimoji="0" lang="da-DK" altLang="en-US" sz="2400" b="1" i="0" u="none" strike="noStrike" cap="none" normalizeH="0" baseline="0">
                          <a:ln>
                            <a:noFill/>
                          </a:ln>
                          <a:solidFill>
                            <a:srgbClr val="404040"/>
                          </a:solidFill>
                          <a:effectLst/>
                          <a:latin typeface="Trebuchet MS" panose="020B0603020202020204" pitchFamily="34" charset="0"/>
                        </a:rPr>
                        <a:t>400</a:t>
                      </a:r>
                      <a:r>
                        <a:rPr kumimoji="0" lang="da-DK" altLang="en-US" sz="2400" b="0" i="0" u="none" strike="noStrike" cap="none" normalizeH="0" baseline="0">
                          <a:ln>
                            <a:noFill/>
                          </a:ln>
                          <a:solidFill>
                            <a:srgbClr val="404040"/>
                          </a:solidFill>
                          <a:effectLst/>
                          <a:latin typeface="Trebuchet MS" panose="020B0603020202020204" pitchFamily="34" charset="0"/>
                        </a:rPr>
                        <a:t> ngàn giáo viên tiểu học, tỷ lệ giáo viên biên chế gần </a:t>
                      </a:r>
                      <a:r>
                        <a:rPr kumimoji="0" lang="da-DK" altLang="en-US" sz="2400" b="1" i="0" u="none" strike="noStrike" cap="none" normalizeH="0" baseline="0">
                          <a:ln>
                            <a:noFill/>
                          </a:ln>
                          <a:solidFill>
                            <a:srgbClr val="404040"/>
                          </a:solidFill>
                          <a:effectLst/>
                          <a:latin typeface="Trebuchet MS" panose="020B0603020202020204" pitchFamily="34" charset="0"/>
                        </a:rPr>
                        <a:t>85% </a:t>
                      </a:r>
                      <a:r>
                        <a:rPr kumimoji="0" lang="da-DK" altLang="en-US" sz="2400" b="0" i="0" u="none" strike="noStrike" cap="none" normalizeH="0" baseline="0">
                          <a:ln>
                            <a:noFill/>
                          </a:ln>
                          <a:solidFill>
                            <a:srgbClr val="404040"/>
                          </a:solidFill>
                          <a:effectLst/>
                          <a:latin typeface="Trebuchet MS" panose="020B0603020202020204" pitchFamily="34" charset="0"/>
                        </a:rPr>
                        <a:t>nên rất yên tâm công tác và tâm huyết với nghề.</a:t>
                      </a:r>
                    </a:p>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tab pos="539750" algn="l"/>
                          <a:tab pos="630238" algn="l"/>
                        </a:tabLst>
                      </a:pPr>
                      <a:r>
                        <a:rPr kumimoji="0" lang="da-DK" altLang="en-US" sz="2400" b="0" i="0" u="none" strike="noStrike" cap="none" normalizeH="0" baseline="0">
                          <a:ln>
                            <a:noFill/>
                          </a:ln>
                          <a:solidFill>
                            <a:srgbClr val="404040"/>
                          </a:solidFill>
                          <a:effectLst/>
                          <a:latin typeface="Trebuchet MS" panose="020B0603020202020204" pitchFamily="34" charset="0"/>
                        </a:rPr>
                        <a:t>- Số giáo viên đạt chuẩn đào tạo và trên chuẩn đạt </a:t>
                      </a:r>
                      <a:r>
                        <a:rPr kumimoji="0" lang="da-DK" altLang="en-US" sz="2400" b="1" i="0" u="none" strike="noStrike" cap="none" normalizeH="0" baseline="0">
                          <a:ln>
                            <a:noFill/>
                          </a:ln>
                          <a:solidFill>
                            <a:srgbClr val="404040"/>
                          </a:solidFill>
                          <a:effectLst/>
                          <a:latin typeface="Trebuchet MS" panose="020B0603020202020204" pitchFamily="34" charset="0"/>
                        </a:rPr>
                        <a:t>99,9%,</a:t>
                      </a:r>
                      <a:r>
                        <a:rPr kumimoji="0" lang="da-DK" altLang="en-US" sz="2400" b="0" i="0" u="none" strike="noStrike" cap="none" normalizeH="0" baseline="0">
                          <a:ln>
                            <a:noFill/>
                          </a:ln>
                          <a:solidFill>
                            <a:srgbClr val="404040"/>
                          </a:solidFill>
                          <a:effectLst/>
                          <a:latin typeface="Trebuchet MS" panose="020B0603020202020204" pitchFamily="34" charset="0"/>
                        </a:rPr>
                        <a:t> (Đại học và trên Đại học đạt </a:t>
                      </a:r>
                      <a:r>
                        <a:rPr kumimoji="0" lang="da-DK" altLang="en-US" sz="2400" b="1" i="0" u="none" strike="noStrike" cap="none" normalizeH="0" baseline="0">
                          <a:ln>
                            <a:noFill/>
                          </a:ln>
                          <a:solidFill>
                            <a:srgbClr val="404040"/>
                          </a:solidFill>
                          <a:effectLst/>
                          <a:latin typeface="Trebuchet MS" panose="020B0603020202020204" pitchFamily="34" charset="0"/>
                        </a:rPr>
                        <a:t>60%).</a:t>
                      </a:r>
                      <a:endParaRPr kumimoji="0" lang="da-DK" altLang="en-US" sz="2400" b="0" i="0" u="none" strike="noStrike" cap="none" normalizeH="0" baseline="0">
                        <a:ln>
                          <a:noFill/>
                        </a:ln>
                        <a:solidFill>
                          <a:srgbClr val="404040"/>
                        </a:solidFill>
                        <a:effectLst/>
                        <a:latin typeface="Trebuchet MS" panose="020B0603020202020204" pitchFamily="34" charset="0"/>
                      </a:endParaRPr>
                    </a:p>
                    <a:p>
                      <a:pPr marL="342900" marR="0" lvl="0" indent="-342900" algn="just"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tabLst>
                          <a:tab pos="539750" algn="l"/>
                          <a:tab pos="630238" algn="l"/>
                        </a:tabLst>
                      </a:pPr>
                      <a:r>
                        <a:rPr kumimoji="0" lang="da-DK" altLang="en-US" sz="2400" b="0" i="0" u="none" strike="noStrike" cap="none" normalizeH="0" baseline="0">
                          <a:ln>
                            <a:noFill/>
                          </a:ln>
                          <a:solidFill>
                            <a:srgbClr val="404040"/>
                          </a:solidFill>
                          <a:effectLst/>
                          <a:latin typeface="Trebuchet MS" panose="020B0603020202020204" pitchFamily="34" charset="0"/>
                        </a:rPr>
                        <a:t>- Tỉ lệ giáo viên/lớp, bình quân cả nước đạt </a:t>
                      </a:r>
                      <a:r>
                        <a:rPr kumimoji="0" lang="da-DK" altLang="en-US" sz="2400" b="1" i="0" u="none" strike="noStrike" cap="none" normalizeH="0" baseline="0">
                          <a:ln>
                            <a:noFill/>
                          </a:ln>
                          <a:solidFill>
                            <a:srgbClr val="404040"/>
                          </a:solidFill>
                          <a:effectLst/>
                          <a:latin typeface="Trebuchet MS" panose="020B0603020202020204" pitchFamily="34" charset="0"/>
                        </a:rPr>
                        <a:t>1,38 giáo viên/lớp</a:t>
                      </a:r>
                      <a:r>
                        <a:rPr kumimoji="0" lang="da-DK" altLang="en-US" sz="2400" b="0" i="0" u="none" strike="noStrike" cap="none" normalizeH="0" baseline="0">
                          <a:ln>
                            <a:noFill/>
                          </a:ln>
                          <a:solidFill>
                            <a:srgbClr val="404040"/>
                          </a:solidFill>
                          <a:effectLst/>
                          <a:latin typeface="Trebuchet MS" panose="020B0603020202020204" pitchFamily="34" charset="0"/>
                        </a:rPr>
                        <a:t> nên đủ để tổ chức dạy đủ các môn học và dạy học 2 buổi/ngày.</a:t>
                      </a:r>
                      <a:endParaRPr kumimoji="0" lang="en-GB" altLang="en-US" sz="2400" b="0" i="0" u="none" strike="noStrike" cap="none" normalizeH="0" baseline="0">
                        <a:ln>
                          <a:noFill/>
                        </a:ln>
                        <a:solidFill>
                          <a:srgbClr val="404040"/>
                        </a:solidFill>
                        <a:effectLst/>
                        <a:latin typeface="Trebuchet MS" panose="020B0603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152237499"/>
                  </a:ext>
                </a:extLst>
              </a:tr>
            </a:tbl>
          </a:graphicData>
        </a:graphic>
      </p:graphicFrame>
      <p:sp>
        <p:nvSpPr>
          <p:cNvPr id="16395" name="Text Box 23">
            <a:extLst>
              <a:ext uri="{FF2B5EF4-FFF2-40B4-BE49-F238E27FC236}">
                <a16:creationId xmlns:a16="http://schemas.microsoft.com/office/drawing/2014/main" id="{D86E2746-0E1C-4407-B1F2-69E51178E511}"/>
              </a:ext>
            </a:extLst>
          </p:cNvPr>
          <p:cNvSpPr txBox="1">
            <a:spLocks noChangeArrowheads="1"/>
          </p:cNvSpPr>
          <p:nvPr/>
        </p:nvSpPr>
        <p:spPr bwMode="auto">
          <a:xfrm>
            <a:off x="2109788" y="650875"/>
            <a:ext cx="8301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en-US" sz="2400" b="1">
                <a:solidFill>
                  <a:srgbClr val="0033CC"/>
                </a:solidFill>
              </a:rPr>
              <a:t>THỰC TRẠNG GIÁO DỤC TIỂU HỌC HIỆN NAY</a:t>
            </a:r>
          </a:p>
        </p:txBody>
      </p:sp>
    </p:spTree>
  </p:cSld>
  <p:clrMapOvr>
    <a:masterClrMapping/>
  </p:clrMapOvr>
</p:sld>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4401</TotalTime>
  <Words>4126</Words>
  <Application>Microsoft Office PowerPoint</Application>
  <PresentationFormat>Màn hình rộng</PresentationFormat>
  <Paragraphs>633</Paragraphs>
  <Slides>47</Slides>
  <Notes>1</Notes>
  <HiddenSlides>0</HiddenSlides>
  <MMClips>0</MMClips>
  <ScaleCrop>false</ScaleCrop>
  <HeadingPairs>
    <vt:vector size="4" baseType="variant">
      <vt:variant>
        <vt:lpstr>Chủ đề</vt:lpstr>
      </vt:variant>
      <vt:variant>
        <vt:i4>1</vt:i4>
      </vt:variant>
      <vt:variant>
        <vt:lpstr>Tiêu đề Bản chiếu</vt:lpstr>
      </vt:variant>
      <vt:variant>
        <vt:i4>47</vt:i4>
      </vt:variant>
    </vt:vector>
  </HeadingPairs>
  <TitlesOfParts>
    <vt:vector size="48" baseType="lpstr">
      <vt:lpstr>Facet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Người dùng Không xác định</cp:lastModifiedBy>
  <cp:revision>344</cp:revision>
  <dcterms:created xsi:type="dcterms:W3CDTF">2017-08-09T07:49:04Z</dcterms:created>
  <dcterms:modified xsi:type="dcterms:W3CDTF">2020-04-09T05:24:31Z</dcterms:modified>
</cp:coreProperties>
</file>